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64" r:id="rId5"/>
    <p:sldId id="263" r:id="rId6"/>
    <p:sldId id="258" r:id="rId7"/>
    <p:sldId id="266" r:id="rId8"/>
    <p:sldId id="257" r:id="rId9"/>
    <p:sldId id="26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B9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FCB97-C4F2-B570-D13B-47283DEB92A0}" v="292" dt="2020-07-22T09:58:23.284"/>
    <p1510:client id="{3F0C54F6-956F-5C10-5EA0-2959419D9C8F}" v="4" dt="2020-07-22T16:09:00.166"/>
    <p1510:client id="{6EF32E02-1070-488F-8D78-4488650E6911}" v="358" dt="2020-07-22T15:28:59.796"/>
    <p1510:client id="{7078692B-762A-C925-43D8-228F14A7B9F4}" v="33" dt="2020-07-22T11:19:33.705"/>
    <p1510:client id="{7438F09A-BE4C-47F1-815D-FAA013ADD186}" v="1116" dt="2020-07-22T10:58:38.179"/>
    <p1510:client id="{83C73766-B6BE-46F6-B0A2-7BACE8390DF9}" v="44" dt="2020-07-22T16:28:14.806"/>
    <p1510:client id="{A0CCC276-69F3-30BB-BF22-B6CAB1E1B595}" v="104" dt="2020-07-22T16:30:17.947"/>
    <p1510:client id="{E5DB61AC-9A14-4F0C-94AE-B3AC03870607}" v="262" vWet="264" dt="2020-07-22T16:29:26.9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kuna Jayasundara" userId="ff3d42c7-3c55-4152-8550-9ca0fec887c9" providerId="ADAL" clId="{83C73766-B6BE-46F6-B0A2-7BACE8390DF9}"/>
    <pc:docChg chg="custSel addSld delSld modSld sldOrd">
      <pc:chgData name="Sakuna Jayasundara" userId="ff3d42c7-3c55-4152-8550-9ca0fec887c9" providerId="ADAL" clId="{83C73766-B6BE-46F6-B0A2-7BACE8390DF9}" dt="2020-07-22T16:28:14.806" v="397" actId="20577"/>
      <pc:docMkLst>
        <pc:docMk/>
      </pc:docMkLst>
      <pc:sldChg chg="addSp delSp modSp new mod modAnim">
        <pc:chgData name="Sakuna Jayasundara" userId="ff3d42c7-3c55-4152-8550-9ca0fec887c9" providerId="ADAL" clId="{83C73766-B6BE-46F6-B0A2-7BACE8390DF9}" dt="2020-07-22T08:29:19.387" v="166"/>
        <pc:sldMkLst>
          <pc:docMk/>
          <pc:sldMk cId="883609144" sldId="257"/>
        </pc:sldMkLst>
        <pc:spChg chg="mod">
          <ac:chgData name="Sakuna Jayasundara" userId="ff3d42c7-3c55-4152-8550-9ca0fec887c9" providerId="ADAL" clId="{83C73766-B6BE-46F6-B0A2-7BACE8390DF9}" dt="2020-07-22T07:57:00.081" v="120" actId="1076"/>
          <ac:spMkLst>
            <pc:docMk/>
            <pc:sldMk cId="883609144" sldId="257"/>
            <ac:spMk id="2" creationId="{34226845-94F3-4F44-AE6C-1BD2CAA852DF}"/>
          </ac:spMkLst>
        </pc:spChg>
        <pc:spChg chg="del">
          <ac:chgData name="Sakuna Jayasundara" userId="ff3d42c7-3c55-4152-8550-9ca0fec887c9" providerId="ADAL" clId="{83C73766-B6BE-46F6-B0A2-7BACE8390DF9}" dt="2020-07-22T07:51:20.488" v="1" actId="478"/>
          <ac:spMkLst>
            <pc:docMk/>
            <pc:sldMk cId="883609144" sldId="257"/>
            <ac:spMk id="3" creationId="{345B5624-44A7-4AFA-A628-CBDB3B6FFFAD}"/>
          </ac:spMkLst>
        </pc:spChg>
        <pc:spChg chg="add del mod">
          <ac:chgData name="Sakuna Jayasundara" userId="ff3d42c7-3c55-4152-8550-9ca0fec887c9" providerId="ADAL" clId="{83C73766-B6BE-46F6-B0A2-7BACE8390DF9}" dt="2020-07-22T07:52:47.388" v="55" actId="478"/>
          <ac:spMkLst>
            <pc:docMk/>
            <pc:sldMk cId="883609144" sldId="257"/>
            <ac:spMk id="4" creationId="{A8DF4589-5E00-4ADB-B63C-6E6E7E4B99B0}"/>
          </ac:spMkLst>
        </pc:spChg>
        <pc:spChg chg="add mod">
          <ac:chgData name="Sakuna Jayasundara" userId="ff3d42c7-3c55-4152-8550-9ca0fec887c9" providerId="ADAL" clId="{83C73766-B6BE-46F6-B0A2-7BACE8390DF9}" dt="2020-07-22T08:00:47.745" v="157" actId="164"/>
          <ac:spMkLst>
            <pc:docMk/>
            <pc:sldMk cId="883609144" sldId="257"/>
            <ac:spMk id="6" creationId="{4BFAF1F6-045F-474E-A0CF-6BD4C408559A}"/>
          </ac:spMkLst>
        </pc:spChg>
        <pc:spChg chg="add mod">
          <ac:chgData name="Sakuna Jayasundara" userId="ff3d42c7-3c55-4152-8550-9ca0fec887c9" providerId="ADAL" clId="{83C73766-B6BE-46F6-B0A2-7BACE8390DF9}" dt="2020-07-22T07:59:34.946" v="138" actId="164"/>
          <ac:spMkLst>
            <pc:docMk/>
            <pc:sldMk cId="883609144" sldId="257"/>
            <ac:spMk id="8" creationId="{5462E10A-D15B-4106-876E-E3BBBCB9F8E9}"/>
          </ac:spMkLst>
        </pc:spChg>
        <pc:spChg chg="add mod">
          <ac:chgData name="Sakuna Jayasundara" userId="ff3d42c7-3c55-4152-8550-9ca0fec887c9" providerId="ADAL" clId="{83C73766-B6BE-46F6-B0A2-7BACE8390DF9}" dt="2020-07-22T07:59:14.662" v="130" actId="164"/>
          <ac:spMkLst>
            <pc:docMk/>
            <pc:sldMk cId="883609144" sldId="257"/>
            <ac:spMk id="10" creationId="{04E09DB1-D7F0-4986-B514-A0B9978D53F3}"/>
          </ac:spMkLst>
        </pc:spChg>
        <pc:spChg chg="add mod">
          <ac:chgData name="Sakuna Jayasundara" userId="ff3d42c7-3c55-4152-8550-9ca0fec887c9" providerId="ADAL" clId="{83C73766-B6BE-46F6-B0A2-7BACE8390DF9}" dt="2020-07-22T08:04:12.384" v="160" actId="164"/>
          <ac:spMkLst>
            <pc:docMk/>
            <pc:sldMk cId="883609144" sldId="257"/>
            <ac:spMk id="14" creationId="{9E0C9227-AF22-445D-93A4-A048D30B4C80}"/>
          </ac:spMkLst>
        </pc:spChg>
        <pc:grpChg chg="add mod">
          <ac:chgData name="Sakuna Jayasundara" userId="ff3d42c7-3c55-4152-8550-9ca0fec887c9" providerId="ADAL" clId="{83C73766-B6BE-46F6-B0A2-7BACE8390DF9}" dt="2020-07-22T07:59:40.866" v="139" actId="1076"/>
          <ac:grpSpMkLst>
            <pc:docMk/>
            <pc:sldMk cId="883609144" sldId="257"/>
            <ac:grpSpMk id="12" creationId="{FCCE1C02-3598-41B7-ADC6-983B55AC7472}"/>
          </ac:grpSpMkLst>
        </pc:grpChg>
        <pc:grpChg chg="add mod">
          <ac:chgData name="Sakuna Jayasundara" userId="ff3d42c7-3c55-4152-8550-9ca0fec887c9" providerId="ADAL" clId="{83C73766-B6BE-46F6-B0A2-7BACE8390DF9}" dt="2020-07-22T07:59:34.946" v="138" actId="164"/>
          <ac:grpSpMkLst>
            <pc:docMk/>
            <pc:sldMk cId="883609144" sldId="257"/>
            <ac:grpSpMk id="13" creationId="{6FF636F8-254B-4542-A113-6C0A6E523BE4}"/>
          </ac:grpSpMkLst>
        </pc:grpChg>
        <pc:grpChg chg="add mod">
          <ac:chgData name="Sakuna Jayasundara" userId="ff3d42c7-3c55-4152-8550-9ca0fec887c9" providerId="ADAL" clId="{83C73766-B6BE-46F6-B0A2-7BACE8390DF9}" dt="2020-07-22T08:00:50.938" v="158" actId="1076"/>
          <ac:grpSpMkLst>
            <pc:docMk/>
            <pc:sldMk cId="883609144" sldId="257"/>
            <ac:grpSpMk id="15" creationId="{9D2F63A4-A8C1-4CE0-BF80-3EE486FD1CB8}"/>
          </ac:grpSpMkLst>
        </pc:grpChg>
        <pc:grpChg chg="add mod">
          <ac:chgData name="Sakuna Jayasundara" userId="ff3d42c7-3c55-4152-8550-9ca0fec887c9" providerId="ADAL" clId="{83C73766-B6BE-46F6-B0A2-7BACE8390DF9}" dt="2020-07-22T08:04:12.384" v="160" actId="164"/>
          <ac:grpSpMkLst>
            <pc:docMk/>
            <pc:sldMk cId="883609144" sldId="257"/>
            <ac:grpSpMk id="16" creationId="{056656D4-F13A-47A2-8F22-0598264A7A4B}"/>
          </ac:grpSpMkLst>
        </pc:grpChg>
        <pc:picChg chg="add mod">
          <ac:chgData name="Sakuna Jayasundara" userId="ff3d42c7-3c55-4152-8550-9ca0fec887c9" providerId="ADAL" clId="{83C73766-B6BE-46F6-B0A2-7BACE8390DF9}" dt="2020-07-22T08:00:47.745" v="157" actId="164"/>
          <ac:picMkLst>
            <pc:docMk/>
            <pc:sldMk cId="883609144" sldId="257"/>
            <ac:picMk id="5" creationId="{5D65E17F-355F-4225-A8A0-8D557331EDF5}"/>
          </ac:picMkLst>
        </pc:picChg>
        <pc:picChg chg="add mod">
          <ac:chgData name="Sakuna Jayasundara" userId="ff3d42c7-3c55-4152-8550-9ca0fec887c9" providerId="ADAL" clId="{83C73766-B6BE-46F6-B0A2-7BACE8390DF9}" dt="2020-07-22T07:59:34.946" v="138" actId="164"/>
          <ac:picMkLst>
            <pc:docMk/>
            <pc:sldMk cId="883609144" sldId="257"/>
            <ac:picMk id="7" creationId="{1F350F6F-55DB-4C51-B51F-3E2CDC0AC2CC}"/>
          </ac:picMkLst>
        </pc:picChg>
        <pc:picChg chg="add mod">
          <ac:chgData name="Sakuna Jayasundara" userId="ff3d42c7-3c55-4152-8550-9ca0fec887c9" providerId="ADAL" clId="{83C73766-B6BE-46F6-B0A2-7BACE8390DF9}" dt="2020-07-22T07:59:14.662" v="130" actId="164"/>
          <ac:picMkLst>
            <pc:docMk/>
            <pc:sldMk cId="883609144" sldId="257"/>
            <ac:picMk id="9" creationId="{4A410A4F-02E7-4FD1-9C4C-62D45A208459}"/>
          </ac:picMkLst>
        </pc:picChg>
        <pc:picChg chg="add mod">
          <ac:chgData name="Sakuna Jayasundara" userId="ff3d42c7-3c55-4152-8550-9ca0fec887c9" providerId="ADAL" clId="{83C73766-B6BE-46F6-B0A2-7BACE8390DF9}" dt="2020-07-22T08:04:12.384" v="160" actId="164"/>
          <ac:picMkLst>
            <pc:docMk/>
            <pc:sldMk cId="883609144" sldId="257"/>
            <ac:picMk id="11" creationId="{F7CD65A0-A337-4A34-8C99-4636E29DDA49}"/>
          </ac:picMkLst>
        </pc:picChg>
      </pc:sldChg>
      <pc:sldChg chg="addSp modSp del mod">
        <pc:chgData name="Sakuna Jayasundara" userId="ff3d42c7-3c55-4152-8550-9ca0fec887c9" providerId="ADAL" clId="{83C73766-B6BE-46F6-B0A2-7BACE8390DF9}" dt="2020-07-22T13:45:16.836" v="375" actId="2696"/>
        <pc:sldMkLst>
          <pc:docMk/>
          <pc:sldMk cId="1658198409" sldId="259"/>
        </pc:sldMkLst>
        <pc:spChg chg="mod">
          <ac:chgData name="Sakuna Jayasundara" userId="ff3d42c7-3c55-4152-8550-9ca0fec887c9" providerId="ADAL" clId="{83C73766-B6BE-46F6-B0A2-7BACE8390DF9}" dt="2020-07-22T12:33:08.609" v="369" actId="403"/>
          <ac:spMkLst>
            <pc:docMk/>
            <pc:sldMk cId="1658198409" sldId="259"/>
            <ac:spMk id="3" creationId="{2AFAE68C-3208-4E5F-97BE-72CE78F5C957}"/>
          </ac:spMkLst>
        </pc:spChg>
        <pc:spChg chg="mod">
          <ac:chgData name="Sakuna Jayasundara" userId="ff3d42c7-3c55-4152-8550-9ca0fec887c9" providerId="ADAL" clId="{83C73766-B6BE-46F6-B0A2-7BACE8390DF9}" dt="2020-07-22T12:31:24.041" v="350" actId="113"/>
          <ac:spMkLst>
            <pc:docMk/>
            <pc:sldMk cId="1658198409" sldId="259"/>
            <ac:spMk id="4" creationId="{E85CA571-68A2-4B90-B301-92FB99EA3F07}"/>
          </ac:spMkLst>
        </pc:spChg>
        <pc:spChg chg="add mod">
          <ac:chgData name="Sakuna Jayasundara" userId="ff3d42c7-3c55-4152-8550-9ca0fec887c9" providerId="ADAL" clId="{83C73766-B6BE-46F6-B0A2-7BACE8390DF9}" dt="2020-07-22T12:27:40.125" v="229" actId="113"/>
          <ac:spMkLst>
            <pc:docMk/>
            <pc:sldMk cId="1658198409" sldId="259"/>
            <ac:spMk id="5" creationId="{E966CE99-C001-4E89-8455-FC06A0D8D283}"/>
          </ac:spMkLst>
        </pc:spChg>
        <pc:spChg chg="add mod">
          <ac:chgData name="Sakuna Jayasundara" userId="ff3d42c7-3c55-4152-8550-9ca0fec887c9" providerId="ADAL" clId="{83C73766-B6BE-46F6-B0A2-7BACE8390DF9}" dt="2020-07-22T12:31:13.267" v="348" actId="20577"/>
          <ac:spMkLst>
            <pc:docMk/>
            <pc:sldMk cId="1658198409" sldId="259"/>
            <ac:spMk id="6" creationId="{C689DE17-18E5-472D-A148-23208661A3A2}"/>
          </ac:spMkLst>
        </pc:spChg>
        <pc:picChg chg="add mod">
          <ac:chgData name="Sakuna Jayasundara" userId="ff3d42c7-3c55-4152-8550-9ca0fec887c9" providerId="ADAL" clId="{83C73766-B6BE-46F6-B0A2-7BACE8390DF9}" dt="2020-07-22T12:33:16.871" v="370" actId="1076"/>
          <ac:picMkLst>
            <pc:docMk/>
            <pc:sldMk cId="1658198409" sldId="259"/>
            <ac:picMk id="8" creationId="{F6A482D8-D4A7-4151-87BB-593B5A489940}"/>
          </ac:picMkLst>
        </pc:picChg>
        <pc:picChg chg="add mod">
          <ac:chgData name="Sakuna Jayasundara" userId="ff3d42c7-3c55-4152-8550-9ca0fec887c9" providerId="ADAL" clId="{83C73766-B6BE-46F6-B0A2-7BACE8390DF9}" dt="2020-07-22T12:39:34.207" v="374" actId="1076"/>
          <ac:picMkLst>
            <pc:docMk/>
            <pc:sldMk cId="1658198409" sldId="259"/>
            <ac:picMk id="10" creationId="{74D9F00E-23F7-4389-A143-5A2BB7268E50}"/>
          </ac:picMkLst>
        </pc:picChg>
      </pc:sldChg>
      <pc:sldChg chg="ord">
        <pc:chgData name="Sakuna Jayasundara" userId="ff3d42c7-3c55-4152-8550-9ca0fec887c9" providerId="ADAL" clId="{83C73766-B6BE-46F6-B0A2-7BACE8390DF9}" dt="2020-07-22T16:16:18.753" v="377"/>
        <pc:sldMkLst>
          <pc:docMk/>
          <pc:sldMk cId="4201173835" sldId="263"/>
        </pc:sldMkLst>
      </pc:sldChg>
      <pc:sldChg chg="modSp mod">
        <pc:chgData name="Sakuna Jayasundara" userId="ff3d42c7-3c55-4152-8550-9ca0fec887c9" providerId="ADAL" clId="{83C73766-B6BE-46F6-B0A2-7BACE8390DF9}" dt="2020-07-22T16:28:14.806" v="397" actId="20577"/>
        <pc:sldMkLst>
          <pc:docMk/>
          <pc:sldMk cId="2341767221" sldId="267"/>
        </pc:sldMkLst>
        <pc:spChg chg="mod">
          <ac:chgData name="Sakuna Jayasundara" userId="ff3d42c7-3c55-4152-8550-9ca0fec887c9" providerId="ADAL" clId="{83C73766-B6BE-46F6-B0A2-7BACE8390DF9}" dt="2020-07-22T16:28:14.806" v="397" actId="20577"/>
          <ac:spMkLst>
            <pc:docMk/>
            <pc:sldMk cId="2341767221" sldId="267"/>
            <ac:spMk id="3" creationId="{ACBE50BA-340F-45C7-983A-4325B7A9A3CE}"/>
          </ac:spMkLst>
        </pc:spChg>
      </pc:sldChg>
    </pc:docChg>
  </pc:docChgLst>
  <pc:docChgLst>
    <pc:chgData name="Kalana Abeywardena" userId="d7dfe26a-34bf-4a11-a5ff-faca8e5c4ffd" providerId="ADAL" clId="{7438F09A-BE4C-47F1-815D-FAA013ADD186}"/>
    <pc:docChg chg="custSel addSld modSld">
      <pc:chgData name="Kalana Abeywardena" userId="d7dfe26a-34bf-4a11-a5ff-faca8e5c4ffd" providerId="ADAL" clId="{7438F09A-BE4C-47F1-815D-FAA013ADD186}" dt="2020-07-22T10:58:38.179" v="1118" actId="1076"/>
      <pc:docMkLst>
        <pc:docMk/>
      </pc:docMkLst>
      <pc:sldChg chg="addSp delSp modSp mod">
        <pc:chgData name="Kalana Abeywardena" userId="d7dfe26a-34bf-4a11-a5ff-faca8e5c4ffd" providerId="ADAL" clId="{7438F09A-BE4C-47F1-815D-FAA013ADD186}" dt="2020-07-22T10:57:26.171" v="1117" actId="1076"/>
        <pc:sldMkLst>
          <pc:docMk/>
          <pc:sldMk cId="1119132886" sldId="258"/>
        </pc:sldMkLst>
        <pc:spChg chg="mod">
          <ac:chgData name="Kalana Abeywardena" userId="d7dfe26a-34bf-4a11-a5ff-faca8e5c4ffd" providerId="ADAL" clId="{7438F09A-BE4C-47F1-815D-FAA013ADD186}" dt="2020-07-22T10:11:26.589" v="406" actId="1076"/>
          <ac:spMkLst>
            <pc:docMk/>
            <pc:sldMk cId="1119132886" sldId="258"/>
            <ac:spMk id="2" creationId="{D7770511-841C-4D38-93DD-FA90A5C14F55}"/>
          </ac:spMkLst>
        </pc:spChg>
        <pc:spChg chg="del mod">
          <ac:chgData name="Kalana Abeywardena" userId="d7dfe26a-34bf-4a11-a5ff-faca8e5c4ffd" providerId="ADAL" clId="{7438F09A-BE4C-47F1-815D-FAA013ADD186}" dt="2020-07-22T10:10:52.451" v="394" actId="478"/>
          <ac:spMkLst>
            <pc:docMk/>
            <pc:sldMk cId="1119132886" sldId="258"/>
            <ac:spMk id="3" creationId="{71D99F9A-F4C5-4CB9-970C-E76059B997CD}"/>
          </ac:spMkLst>
        </pc:spChg>
        <pc:spChg chg="add mod">
          <ac:chgData name="Kalana Abeywardena" userId="d7dfe26a-34bf-4a11-a5ff-faca8e5c4ffd" providerId="ADAL" clId="{7438F09A-BE4C-47F1-815D-FAA013ADD186}" dt="2020-07-22T10:13:44.630" v="536" actId="20577"/>
          <ac:spMkLst>
            <pc:docMk/>
            <pc:sldMk cId="1119132886" sldId="258"/>
            <ac:spMk id="5" creationId="{4183A6D3-10EC-44A3-9DB1-C6C8DD9D5169}"/>
          </ac:spMkLst>
        </pc:spChg>
        <pc:spChg chg="add mod">
          <ac:chgData name="Kalana Abeywardena" userId="d7dfe26a-34bf-4a11-a5ff-faca8e5c4ffd" providerId="ADAL" clId="{7438F09A-BE4C-47F1-815D-FAA013ADD186}" dt="2020-07-22T10:11:31.127" v="407" actId="1076"/>
          <ac:spMkLst>
            <pc:docMk/>
            <pc:sldMk cId="1119132886" sldId="258"/>
            <ac:spMk id="6" creationId="{BB734F3B-A58D-4BE2-85DD-087FBF4BA13C}"/>
          </ac:spMkLst>
        </pc:spChg>
        <pc:spChg chg="add mod">
          <ac:chgData name="Kalana Abeywardena" userId="d7dfe26a-34bf-4a11-a5ff-faca8e5c4ffd" providerId="ADAL" clId="{7438F09A-BE4C-47F1-815D-FAA013ADD186}" dt="2020-07-22T10:48:45.876" v="925" actId="14100"/>
          <ac:spMkLst>
            <pc:docMk/>
            <pc:sldMk cId="1119132886" sldId="258"/>
            <ac:spMk id="7" creationId="{F15469D9-DEB7-404F-BB13-EF0CE0DF3013}"/>
          </ac:spMkLst>
        </pc:spChg>
        <pc:spChg chg="add del mod">
          <ac:chgData name="Kalana Abeywardena" userId="d7dfe26a-34bf-4a11-a5ff-faca8e5c4ffd" providerId="ADAL" clId="{7438F09A-BE4C-47F1-815D-FAA013ADD186}" dt="2020-07-22T10:40:48.633" v="745" actId="478"/>
          <ac:spMkLst>
            <pc:docMk/>
            <pc:sldMk cId="1119132886" sldId="258"/>
            <ac:spMk id="8" creationId="{710D476D-8526-46F5-AB54-416B0B240469}"/>
          </ac:spMkLst>
        </pc:spChg>
        <pc:spChg chg="add mod">
          <ac:chgData name="Kalana Abeywardena" userId="d7dfe26a-34bf-4a11-a5ff-faca8e5c4ffd" providerId="ADAL" clId="{7438F09A-BE4C-47F1-815D-FAA013ADD186}" dt="2020-07-22T10:52:00.363" v="942" actId="1076"/>
          <ac:spMkLst>
            <pc:docMk/>
            <pc:sldMk cId="1119132886" sldId="258"/>
            <ac:spMk id="10" creationId="{60915D89-DE93-4777-96CD-B2D5D506A479}"/>
          </ac:spMkLst>
        </pc:spChg>
        <pc:graphicFrameChg chg="mod modGraphic">
          <ac:chgData name="Kalana Abeywardena" userId="d7dfe26a-34bf-4a11-a5ff-faca8e5c4ffd" providerId="ADAL" clId="{7438F09A-BE4C-47F1-815D-FAA013ADD186}" dt="2020-07-22T10:51:24.674" v="940" actId="20577"/>
          <ac:graphicFrameMkLst>
            <pc:docMk/>
            <pc:sldMk cId="1119132886" sldId="258"/>
            <ac:graphicFrameMk id="4" creationId="{12C766FE-F386-4FF9-9D72-8E5887D0F86E}"/>
          </ac:graphicFrameMkLst>
        </pc:graphicFrameChg>
        <pc:graphicFrameChg chg="add mod modGraphic">
          <ac:chgData name="Kalana Abeywardena" userId="d7dfe26a-34bf-4a11-a5ff-faca8e5c4ffd" providerId="ADAL" clId="{7438F09A-BE4C-47F1-815D-FAA013ADD186}" dt="2020-07-22T10:51:57.990" v="941" actId="1076"/>
          <ac:graphicFrameMkLst>
            <pc:docMk/>
            <pc:sldMk cId="1119132886" sldId="258"/>
            <ac:graphicFrameMk id="9" creationId="{A94DE974-E248-4F5F-9597-D76164CFCCAB}"/>
          </ac:graphicFrameMkLst>
        </pc:graphicFrameChg>
        <pc:picChg chg="add mod modCrop">
          <ac:chgData name="Kalana Abeywardena" userId="d7dfe26a-34bf-4a11-a5ff-faca8e5c4ffd" providerId="ADAL" clId="{7438F09A-BE4C-47F1-815D-FAA013ADD186}" dt="2020-07-22T10:57:26.171" v="1117" actId="1076"/>
          <ac:picMkLst>
            <pc:docMk/>
            <pc:sldMk cId="1119132886" sldId="258"/>
            <ac:picMk id="12" creationId="{8DB742C8-9E73-4AE9-BACE-8044F3F28014}"/>
          </ac:picMkLst>
        </pc:picChg>
      </pc:sldChg>
      <pc:sldChg chg="addSp modSp new mod">
        <pc:chgData name="Kalana Abeywardena" userId="d7dfe26a-34bf-4a11-a5ff-faca8e5c4ffd" providerId="ADAL" clId="{7438F09A-BE4C-47F1-815D-FAA013ADD186}" dt="2020-07-22T10:58:38.179" v="1118" actId="1076"/>
        <pc:sldMkLst>
          <pc:docMk/>
          <pc:sldMk cId="1658198409" sldId="259"/>
        </pc:sldMkLst>
        <pc:spChg chg="add mod">
          <ac:chgData name="Kalana Abeywardena" userId="d7dfe26a-34bf-4a11-a5ff-faca8e5c4ffd" providerId="ADAL" clId="{7438F09A-BE4C-47F1-815D-FAA013ADD186}" dt="2020-07-22T10:54:17.016" v="1021" actId="14100"/>
          <ac:spMkLst>
            <pc:docMk/>
            <pc:sldMk cId="1658198409" sldId="259"/>
            <ac:spMk id="2" creationId="{3E560762-0DDB-4DED-A58B-23F142E6252B}"/>
          </ac:spMkLst>
        </pc:spChg>
        <pc:spChg chg="add mod">
          <ac:chgData name="Kalana Abeywardena" userId="d7dfe26a-34bf-4a11-a5ff-faca8e5c4ffd" providerId="ADAL" clId="{7438F09A-BE4C-47F1-815D-FAA013ADD186}" dt="2020-07-22T10:54:26.055" v="1032" actId="20577"/>
          <ac:spMkLst>
            <pc:docMk/>
            <pc:sldMk cId="1658198409" sldId="259"/>
            <ac:spMk id="3" creationId="{2AFAE68C-3208-4E5F-97BE-72CE78F5C957}"/>
          </ac:spMkLst>
        </pc:spChg>
        <pc:spChg chg="add mod">
          <ac:chgData name="Kalana Abeywardena" userId="d7dfe26a-34bf-4a11-a5ff-faca8e5c4ffd" providerId="ADAL" clId="{7438F09A-BE4C-47F1-815D-FAA013ADD186}" dt="2020-07-22T10:58:38.179" v="1118" actId="1076"/>
          <ac:spMkLst>
            <pc:docMk/>
            <pc:sldMk cId="1658198409" sldId="259"/>
            <ac:spMk id="4" creationId="{E85CA571-68A2-4B90-B301-92FB99EA3F07}"/>
          </ac:spMkLst>
        </pc:spChg>
      </pc:sldChg>
      <pc:sldChg chg="addSp modSp new mod">
        <pc:chgData name="Kalana Abeywardena" userId="d7dfe26a-34bf-4a11-a5ff-faca8e5c4ffd" providerId="ADAL" clId="{7438F09A-BE4C-47F1-815D-FAA013ADD186}" dt="2020-07-22T10:55:10.172" v="1094" actId="14100"/>
        <pc:sldMkLst>
          <pc:docMk/>
          <pc:sldMk cId="128449862" sldId="260"/>
        </pc:sldMkLst>
        <pc:spChg chg="add mod">
          <ac:chgData name="Kalana Abeywardena" userId="d7dfe26a-34bf-4a11-a5ff-faca8e5c4ffd" providerId="ADAL" clId="{7438F09A-BE4C-47F1-815D-FAA013ADD186}" dt="2020-07-22T10:55:10.172" v="1094" actId="14100"/>
          <ac:spMkLst>
            <pc:docMk/>
            <pc:sldMk cId="128449862" sldId="260"/>
            <ac:spMk id="2" creationId="{7C5C28D0-1217-4165-8930-DD35C7AB0617}"/>
          </ac:spMkLst>
        </pc:spChg>
      </pc:sldChg>
      <pc:sldChg chg="addSp modSp new mod">
        <pc:chgData name="Kalana Abeywardena" userId="d7dfe26a-34bf-4a11-a5ff-faca8e5c4ffd" providerId="ADAL" clId="{7438F09A-BE4C-47F1-815D-FAA013ADD186}" dt="2020-07-22T10:55:31.969" v="1116" actId="403"/>
        <pc:sldMkLst>
          <pc:docMk/>
          <pc:sldMk cId="4060207689" sldId="261"/>
        </pc:sldMkLst>
        <pc:spChg chg="add mod">
          <ac:chgData name="Kalana Abeywardena" userId="d7dfe26a-34bf-4a11-a5ff-faca8e5c4ffd" providerId="ADAL" clId="{7438F09A-BE4C-47F1-815D-FAA013ADD186}" dt="2020-07-22T10:55:31.969" v="1116" actId="403"/>
          <ac:spMkLst>
            <pc:docMk/>
            <pc:sldMk cId="4060207689" sldId="261"/>
            <ac:spMk id="2" creationId="{FC621688-3525-4A5D-B2ED-890766DEB0E3}"/>
          </ac:spMkLst>
        </pc:spChg>
      </pc:sldChg>
    </pc:docChg>
  </pc:docChgLst>
  <pc:docChgLst>
    <pc:chgData name="Kalana Abeywardena" userId="S::160005c@uom.lk::d7dfe26a-34bf-4a11-a5ff-faca8e5c4ffd" providerId="AD" clId="Web-{A0CCC276-69F3-30BB-BF22-B6CAB1E1B595}"/>
    <pc:docChg chg="modSld">
      <pc:chgData name="Kalana Abeywardena" userId="S::160005c@uom.lk::d7dfe26a-34bf-4a11-a5ff-faca8e5c4ffd" providerId="AD" clId="Web-{A0CCC276-69F3-30BB-BF22-B6CAB1E1B595}" dt="2020-07-22T16:30:17.479" v="101" actId="20577"/>
      <pc:docMkLst>
        <pc:docMk/>
      </pc:docMkLst>
      <pc:sldChg chg="modSp">
        <pc:chgData name="Kalana Abeywardena" userId="S::160005c@uom.lk::d7dfe26a-34bf-4a11-a5ff-faca8e5c4ffd" providerId="AD" clId="Web-{A0CCC276-69F3-30BB-BF22-B6CAB1E1B595}" dt="2020-07-22T16:30:17.479" v="100" actId="20577"/>
        <pc:sldMkLst>
          <pc:docMk/>
          <pc:sldMk cId="2341767221" sldId="267"/>
        </pc:sldMkLst>
        <pc:spChg chg="mod">
          <ac:chgData name="Kalana Abeywardena" userId="S::160005c@uom.lk::d7dfe26a-34bf-4a11-a5ff-faca8e5c4ffd" providerId="AD" clId="Web-{A0CCC276-69F3-30BB-BF22-B6CAB1E1B595}" dt="2020-07-22T16:30:17.479" v="100" actId="20577"/>
          <ac:spMkLst>
            <pc:docMk/>
            <pc:sldMk cId="2341767221" sldId="267"/>
            <ac:spMk id="3" creationId="{ACBE50BA-340F-45C7-983A-4325B7A9A3CE}"/>
          </ac:spMkLst>
        </pc:spChg>
      </pc:sldChg>
    </pc:docChg>
  </pc:docChgLst>
  <pc:docChgLst>
    <pc:chgData name="Guest User" userId="S::urn:spo:anon#f32d6544f415df195935b756508a9ae38b29502aa5c025515c587ebcea55f888::" providerId="AD" clId="Web-{14CFCB97-C4F2-B570-D13B-47283DEB92A0}"/>
    <pc:docChg chg="addSld modSld">
      <pc:chgData name="Guest User" userId="S::urn:spo:anon#f32d6544f415df195935b756508a9ae38b29502aa5c025515c587ebcea55f888::" providerId="AD" clId="Web-{14CFCB97-C4F2-B570-D13B-47283DEB92A0}" dt="2020-07-22T09:58:23.284" v="290"/>
      <pc:docMkLst>
        <pc:docMk/>
      </pc:docMkLst>
      <pc:sldChg chg="addSp modSp new">
        <pc:chgData name="Guest User" userId="S::urn:spo:anon#f32d6544f415df195935b756508a9ae38b29502aa5c025515c587ebcea55f888::" providerId="AD" clId="Web-{14CFCB97-C4F2-B570-D13B-47283DEB92A0}" dt="2020-07-22T09:58:23.284" v="290"/>
        <pc:sldMkLst>
          <pc:docMk/>
          <pc:sldMk cId="1119132886" sldId="258"/>
        </pc:sldMkLst>
        <pc:spChg chg="mod">
          <ac:chgData name="Guest User" userId="S::urn:spo:anon#f32d6544f415df195935b756508a9ae38b29502aa5c025515c587ebcea55f888::" providerId="AD" clId="Web-{14CFCB97-C4F2-B570-D13B-47283DEB92A0}" dt="2020-07-22T09:56:25.565" v="40" actId="20577"/>
          <ac:spMkLst>
            <pc:docMk/>
            <pc:sldMk cId="1119132886" sldId="258"/>
            <ac:spMk id="2" creationId="{D7770511-841C-4D38-93DD-FA90A5C14F55}"/>
          </ac:spMkLst>
        </pc:spChg>
        <pc:spChg chg="mod">
          <ac:chgData name="Guest User" userId="S::urn:spo:anon#f32d6544f415df195935b756508a9ae38b29502aa5c025515c587ebcea55f888::" providerId="AD" clId="Web-{14CFCB97-C4F2-B570-D13B-47283DEB92A0}" dt="2020-07-22T09:58:07.330" v="283" actId="20577"/>
          <ac:spMkLst>
            <pc:docMk/>
            <pc:sldMk cId="1119132886" sldId="258"/>
            <ac:spMk id="3" creationId="{71D99F9A-F4C5-4CB9-970C-E76059B997CD}"/>
          </ac:spMkLst>
        </pc:spChg>
        <pc:graphicFrameChg chg="add mod modGraphic">
          <ac:chgData name="Guest User" userId="S::urn:spo:anon#f32d6544f415df195935b756508a9ae38b29502aa5c025515c587ebcea55f888::" providerId="AD" clId="Web-{14CFCB97-C4F2-B570-D13B-47283DEB92A0}" dt="2020-07-22T09:58:23.284" v="290"/>
          <ac:graphicFrameMkLst>
            <pc:docMk/>
            <pc:sldMk cId="1119132886" sldId="258"/>
            <ac:graphicFrameMk id="4" creationId="{12C766FE-F386-4FF9-9D72-8E5887D0F86E}"/>
          </ac:graphicFrameMkLst>
        </pc:graphicFrameChg>
      </pc:sldChg>
    </pc:docChg>
  </pc:docChgLst>
  <pc:docChgLst>
    <pc:chgData name="Sachira Karunasena" userId="99653b14-11e5-47e9-9e8f-85ba4b95c77d" providerId="ADAL" clId="{E5DB61AC-9A14-4F0C-94AE-B3AC03870607}"/>
    <pc:docChg chg="undo custSel mod addSld delSld modSld sldOrd">
      <pc:chgData name="Sachira Karunasena" userId="99653b14-11e5-47e9-9e8f-85ba4b95c77d" providerId="ADAL" clId="{E5DB61AC-9A14-4F0C-94AE-B3AC03870607}" dt="2020-07-22T16:28:13.158" v="258" actId="5793"/>
      <pc:docMkLst>
        <pc:docMk/>
      </pc:docMkLst>
      <pc:sldChg chg="del">
        <pc:chgData name="Sachira Karunasena" userId="99653b14-11e5-47e9-9e8f-85ba4b95c77d" providerId="ADAL" clId="{E5DB61AC-9A14-4F0C-94AE-B3AC03870607}" dt="2020-07-22T16:11:16.666" v="1" actId="47"/>
        <pc:sldMkLst>
          <pc:docMk/>
          <pc:sldMk cId="925959047" sldId="256"/>
        </pc:sldMkLst>
      </pc:sldChg>
      <pc:sldChg chg="addSp delSp modSp mod setBg modAnim">
        <pc:chgData name="Sachira Karunasena" userId="99653b14-11e5-47e9-9e8f-85ba4b95c77d" providerId="ADAL" clId="{E5DB61AC-9A14-4F0C-94AE-B3AC03870607}" dt="2020-07-22T16:25:39.415" v="180" actId="207"/>
        <pc:sldMkLst>
          <pc:docMk/>
          <pc:sldMk cId="883609144" sldId="257"/>
        </pc:sldMkLst>
        <pc:spChg chg="mod">
          <ac:chgData name="Sachira Karunasena" userId="99653b14-11e5-47e9-9e8f-85ba4b95c77d" providerId="ADAL" clId="{E5DB61AC-9A14-4F0C-94AE-B3AC03870607}" dt="2020-07-22T16:25:39.415" v="180" actId="207"/>
          <ac:spMkLst>
            <pc:docMk/>
            <pc:sldMk cId="883609144" sldId="257"/>
            <ac:spMk id="2" creationId="{34226845-94F3-4F44-AE6C-1BD2CAA852DF}"/>
          </ac:spMkLst>
        </pc:spChg>
        <pc:spChg chg="mod ord topLvl">
          <ac:chgData name="Sachira Karunasena" userId="99653b14-11e5-47e9-9e8f-85ba4b95c77d" providerId="ADAL" clId="{E5DB61AC-9A14-4F0C-94AE-B3AC03870607}" dt="2020-07-22T16:21:13.847" v="128" actId="1076"/>
          <ac:spMkLst>
            <pc:docMk/>
            <pc:sldMk cId="883609144" sldId="257"/>
            <ac:spMk id="8" creationId="{5462E10A-D15B-4106-876E-E3BBBCB9F8E9}"/>
          </ac:spMkLst>
        </pc:spChg>
        <pc:spChg chg="mod ord topLvl">
          <ac:chgData name="Sachira Karunasena" userId="99653b14-11e5-47e9-9e8f-85ba4b95c77d" providerId="ADAL" clId="{E5DB61AC-9A14-4F0C-94AE-B3AC03870607}" dt="2020-07-22T16:21:49.829" v="132" actId="1076"/>
          <ac:spMkLst>
            <pc:docMk/>
            <pc:sldMk cId="883609144" sldId="257"/>
            <ac:spMk id="10" creationId="{04E09DB1-D7F0-4986-B514-A0B9978D53F3}"/>
          </ac:spMkLst>
        </pc:spChg>
        <pc:spChg chg="mod ord topLvl">
          <ac:chgData name="Sachira Karunasena" userId="99653b14-11e5-47e9-9e8f-85ba4b95c77d" providerId="ADAL" clId="{E5DB61AC-9A14-4F0C-94AE-B3AC03870607}" dt="2020-07-22T16:22:09.899" v="139" actId="1035"/>
          <ac:spMkLst>
            <pc:docMk/>
            <pc:sldMk cId="883609144" sldId="257"/>
            <ac:spMk id="19" creationId="{03F9A614-F722-4060-8F8F-D6658D092392}"/>
          </ac:spMkLst>
        </pc:spChg>
        <pc:spChg chg="mod topLvl">
          <ac:chgData name="Sachira Karunasena" userId="99653b14-11e5-47e9-9e8f-85ba4b95c77d" providerId="ADAL" clId="{E5DB61AC-9A14-4F0C-94AE-B3AC03870607}" dt="2020-07-22T16:22:18.747" v="142" actId="1036"/>
          <ac:spMkLst>
            <pc:docMk/>
            <pc:sldMk cId="883609144" sldId="257"/>
            <ac:spMk id="22" creationId="{213E22C1-9853-4C18-88C8-3631F16084C6}"/>
          </ac:spMkLst>
        </pc:spChg>
        <pc:spChg chg="add">
          <ac:chgData name="Sachira Karunasena" userId="99653b14-11e5-47e9-9e8f-85ba4b95c77d" providerId="ADAL" clId="{E5DB61AC-9A14-4F0C-94AE-B3AC03870607}" dt="2020-07-22T16:20:36.586" v="124" actId="26606"/>
          <ac:spMkLst>
            <pc:docMk/>
            <pc:sldMk cId="883609144" sldId="257"/>
            <ac:spMk id="27" creationId="{0855A890-B60B-4670-9DC2-69DC05015AB3}"/>
          </ac:spMkLst>
        </pc:spChg>
        <pc:spChg chg="add">
          <ac:chgData name="Sachira Karunasena" userId="99653b14-11e5-47e9-9e8f-85ba4b95c77d" providerId="ADAL" clId="{E5DB61AC-9A14-4F0C-94AE-B3AC03870607}" dt="2020-07-22T16:20:36.586" v="124" actId="26606"/>
          <ac:spMkLst>
            <pc:docMk/>
            <pc:sldMk cId="883609144" sldId="257"/>
            <ac:spMk id="29" creationId="{90F533E9-6690-41A8-A372-4C6C622D028D}"/>
          </ac:spMkLst>
        </pc:spChg>
        <pc:spChg chg="add">
          <ac:chgData name="Sachira Karunasena" userId="99653b14-11e5-47e9-9e8f-85ba4b95c77d" providerId="ADAL" clId="{E5DB61AC-9A14-4F0C-94AE-B3AC03870607}" dt="2020-07-22T16:20:36.586" v="124" actId="26606"/>
          <ac:spMkLst>
            <pc:docMk/>
            <pc:sldMk cId="883609144" sldId="257"/>
            <ac:spMk id="31" creationId="{99413ED5-9ED4-4772-BCE4-2BCAE6B12E35}"/>
          </ac:spMkLst>
        </pc:spChg>
        <pc:spChg chg="add">
          <ac:chgData name="Sachira Karunasena" userId="99653b14-11e5-47e9-9e8f-85ba4b95c77d" providerId="ADAL" clId="{E5DB61AC-9A14-4F0C-94AE-B3AC03870607}" dt="2020-07-22T16:20:36.586" v="124" actId="26606"/>
          <ac:spMkLst>
            <pc:docMk/>
            <pc:sldMk cId="883609144" sldId="257"/>
            <ac:spMk id="33" creationId="{04357C93-F0CB-4A1C-8F77-4E9063789819}"/>
          </ac:spMkLst>
        </pc:spChg>
        <pc:grpChg chg="del">
          <ac:chgData name="Sachira Karunasena" userId="99653b14-11e5-47e9-9e8f-85ba4b95c77d" providerId="ADAL" clId="{E5DB61AC-9A14-4F0C-94AE-B3AC03870607}" dt="2020-07-22T16:19:37.213" v="118" actId="165"/>
          <ac:grpSpMkLst>
            <pc:docMk/>
            <pc:sldMk cId="883609144" sldId="257"/>
            <ac:grpSpMk id="12" creationId="{FCCE1C02-3598-41B7-ADC6-983B55AC7472}"/>
          </ac:grpSpMkLst>
        </pc:grpChg>
        <pc:grpChg chg="del">
          <ac:chgData name="Sachira Karunasena" userId="99653b14-11e5-47e9-9e8f-85ba4b95c77d" providerId="ADAL" clId="{E5DB61AC-9A14-4F0C-94AE-B3AC03870607}" dt="2020-07-22T16:19:33.067" v="117" actId="165"/>
          <ac:grpSpMkLst>
            <pc:docMk/>
            <pc:sldMk cId="883609144" sldId="257"/>
            <ac:grpSpMk id="13" creationId="{6FF636F8-254B-4542-A113-6C0A6E523BE4}"/>
          </ac:grpSpMkLst>
        </pc:grpChg>
        <pc:grpChg chg="del">
          <ac:chgData name="Sachira Karunasena" userId="99653b14-11e5-47e9-9e8f-85ba4b95c77d" providerId="ADAL" clId="{E5DB61AC-9A14-4F0C-94AE-B3AC03870607}" dt="2020-07-22T16:18:58.193" v="115" actId="21"/>
          <ac:grpSpMkLst>
            <pc:docMk/>
            <pc:sldMk cId="883609144" sldId="257"/>
            <ac:grpSpMk id="15" creationId="{9D2F63A4-A8C1-4CE0-BF80-3EE486FD1CB8}"/>
          </ac:grpSpMkLst>
        </pc:grpChg>
        <pc:grpChg chg="del">
          <ac:chgData name="Sachira Karunasena" userId="99653b14-11e5-47e9-9e8f-85ba4b95c77d" providerId="ADAL" clId="{E5DB61AC-9A14-4F0C-94AE-B3AC03870607}" dt="2020-07-22T16:18:58.193" v="115" actId="21"/>
          <ac:grpSpMkLst>
            <pc:docMk/>
            <pc:sldMk cId="883609144" sldId="257"/>
            <ac:grpSpMk id="16" creationId="{056656D4-F13A-47A2-8F22-0598264A7A4B}"/>
          </ac:grpSpMkLst>
        </pc:grpChg>
        <pc:grpChg chg="add del mod">
          <ac:chgData name="Sachira Karunasena" userId="99653b14-11e5-47e9-9e8f-85ba4b95c77d" providerId="ADAL" clId="{E5DB61AC-9A14-4F0C-94AE-B3AC03870607}" dt="2020-07-22T16:20:05.715" v="122" actId="165"/>
          <ac:grpSpMkLst>
            <pc:docMk/>
            <pc:sldMk cId="883609144" sldId="257"/>
            <ac:grpSpMk id="17" creationId="{A7CE9C5E-62D9-47EE-AA05-274CADA9E5BA}"/>
          </ac:grpSpMkLst>
        </pc:grpChg>
        <pc:grpChg chg="add del mod">
          <ac:chgData name="Sachira Karunasena" userId="99653b14-11e5-47e9-9e8f-85ba4b95c77d" providerId="ADAL" clId="{E5DB61AC-9A14-4F0C-94AE-B3AC03870607}" dt="2020-07-22T16:20:00.131" v="121" actId="165"/>
          <ac:grpSpMkLst>
            <pc:docMk/>
            <pc:sldMk cId="883609144" sldId="257"/>
            <ac:grpSpMk id="20" creationId="{B963830F-0924-4342-8AF4-17C9C2BD436C}"/>
          </ac:grpSpMkLst>
        </pc:grpChg>
        <pc:picChg chg="mod topLvl">
          <ac:chgData name="Sachira Karunasena" userId="99653b14-11e5-47e9-9e8f-85ba4b95c77d" providerId="ADAL" clId="{E5DB61AC-9A14-4F0C-94AE-B3AC03870607}" dt="2020-07-22T16:20:36.586" v="124" actId="26606"/>
          <ac:picMkLst>
            <pc:docMk/>
            <pc:sldMk cId="883609144" sldId="257"/>
            <ac:picMk id="7" creationId="{1F350F6F-55DB-4C51-B51F-3E2CDC0AC2CC}"/>
          </ac:picMkLst>
        </pc:picChg>
        <pc:picChg chg="mod topLvl">
          <ac:chgData name="Sachira Karunasena" userId="99653b14-11e5-47e9-9e8f-85ba4b95c77d" providerId="ADAL" clId="{E5DB61AC-9A14-4F0C-94AE-B3AC03870607}" dt="2020-07-22T16:20:36.586" v="124" actId="26606"/>
          <ac:picMkLst>
            <pc:docMk/>
            <pc:sldMk cId="883609144" sldId="257"/>
            <ac:picMk id="9" creationId="{4A410A4F-02E7-4FD1-9C4C-62D45A208459}"/>
          </ac:picMkLst>
        </pc:picChg>
        <pc:picChg chg="mod topLvl">
          <ac:chgData name="Sachira Karunasena" userId="99653b14-11e5-47e9-9e8f-85ba4b95c77d" providerId="ADAL" clId="{E5DB61AC-9A14-4F0C-94AE-B3AC03870607}" dt="2020-07-22T16:20:36.586" v="124" actId="26606"/>
          <ac:picMkLst>
            <pc:docMk/>
            <pc:sldMk cId="883609144" sldId="257"/>
            <ac:picMk id="18" creationId="{22EB8C1F-41D1-442F-B6E1-747A27EDD6D4}"/>
          </ac:picMkLst>
        </pc:picChg>
        <pc:picChg chg="mod topLvl">
          <ac:chgData name="Sachira Karunasena" userId="99653b14-11e5-47e9-9e8f-85ba4b95c77d" providerId="ADAL" clId="{E5DB61AC-9A14-4F0C-94AE-B3AC03870607}" dt="2020-07-22T16:20:36.586" v="124" actId="26606"/>
          <ac:picMkLst>
            <pc:docMk/>
            <pc:sldMk cId="883609144" sldId="257"/>
            <ac:picMk id="21" creationId="{BB1E9F6D-840A-4B1A-933E-3BB21B2C96AF}"/>
          </ac:picMkLst>
        </pc:picChg>
      </pc:sldChg>
      <pc:sldChg chg="addSp delSp modSp mod setBg">
        <pc:chgData name="Sachira Karunasena" userId="99653b14-11e5-47e9-9e8f-85ba4b95c77d" providerId="ADAL" clId="{E5DB61AC-9A14-4F0C-94AE-B3AC03870607}" dt="2020-07-22T16:16:50.326" v="79" actId="14100"/>
        <pc:sldMkLst>
          <pc:docMk/>
          <pc:sldMk cId="1119132886" sldId="258"/>
        </pc:sldMkLst>
        <pc:spChg chg="mod">
          <ac:chgData name="Sachira Karunasena" userId="99653b14-11e5-47e9-9e8f-85ba4b95c77d" providerId="ADAL" clId="{E5DB61AC-9A14-4F0C-94AE-B3AC03870607}" dt="2020-07-22T16:15:48.920" v="62" actId="26606"/>
          <ac:spMkLst>
            <pc:docMk/>
            <pc:sldMk cId="1119132886" sldId="258"/>
            <ac:spMk id="2" creationId="{D7770511-841C-4D38-93DD-FA90A5C14F55}"/>
          </ac:spMkLst>
        </pc:spChg>
        <pc:spChg chg="del mod">
          <ac:chgData name="Sachira Karunasena" userId="99653b14-11e5-47e9-9e8f-85ba4b95c77d" providerId="ADAL" clId="{E5DB61AC-9A14-4F0C-94AE-B3AC03870607}" dt="2020-07-22T16:15:33.009" v="60" actId="21"/>
          <ac:spMkLst>
            <pc:docMk/>
            <pc:sldMk cId="1119132886" sldId="258"/>
            <ac:spMk id="5" creationId="{4183A6D3-10EC-44A3-9DB1-C6C8DD9D5169}"/>
          </ac:spMkLst>
        </pc:spChg>
        <pc:spChg chg="mod">
          <ac:chgData name="Sachira Karunasena" userId="99653b14-11e5-47e9-9e8f-85ba4b95c77d" providerId="ADAL" clId="{E5DB61AC-9A14-4F0C-94AE-B3AC03870607}" dt="2020-07-22T16:16:50.326" v="79" actId="14100"/>
          <ac:spMkLst>
            <pc:docMk/>
            <pc:sldMk cId="1119132886" sldId="258"/>
            <ac:spMk id="6" creationId="{BB734F3B-A58D-4BE2-85DD-087FBF4BA13C}"/>
          </ac:spMkLst>
        </pc:spChg>
        <pc:spChg chg="del mod">
          <ac:chgData name="Sachira Karunasena" userId="99653b14-11e5-47e9-9e8f-85ba4b95c77d" providerId="ADAL" clId="{E5DB61AC-9A14-4F0C-94AE-B3AC03870607}" dt="2020-07-22T16:14:45.042" v="24" actId="478"/>
          <ac:spMkLst>
            <pc:docMk/>
            <pc:sldMk cId="1119132886" sldId="258"/>
            <ac:spMk id="7" creationId="{F15469D9-DEB7-404F-BB13-EF0CE0DF3013}"/>
          </ac:spMkLst>
        </pc:spChg>
        <pc:spChg chg="del mod">
          <ac:chgData name="Sachira Karunasena" userId="99653b14-11e5-47e9-9e8f-85ba4b95c77d" providerId="ADAL" clId="{E5DB61AC-9A14-4F0C-94AE-B3AC03870607}" dt="2020-07-22T16:14:45.042" v="24" actId="478"/>
          <ac:spMkLst>
            <pc:docMk/>
            <pc:sldMk cId="1119132886" sldId="258"/>
            <ac:spMk id="10" creationId="{60915D89-DE93-4777-96CD-B2D5D506A479}"/>
          </ac:spMkLst>
        </pc:spChg>
        <pc:spChg chg="add">
          <ac:chgData name="Sachira Karunasena" userId="99653b14-11e5-47e9-9e8f-85ba4b95c77d" providerId="ADAL" clId="{E5DB61AC-9A14-4F0C-94AE-B3AC03870607}" dt="2020-07-22T16:15:48.920" v="62" actId="26606"/>
          <ac:spMkLst>
            <pc:docMk/>
            <pc:sldMk cId="1119132886" sldId="258"/>
            <ac:spMk id="11" creationId="{058A14AF-9FB5-4CC7-BA35-E8E85D3EDF0E}"/>
          </ac:spMkLst>
        </pc:spChg>
        <pc:spChg chg="add">
          <ac:chgData name="Sachira Karunasena" userId="99653b14-11e5-47e9-9e8f-85ba4b95c77d" providerId="ADAL" clId="{E5DB61AC-9A14-4F0C-94AE-B3AC03870607}" dt="2020-07-22T16:15:48.920" v="62" actId="26606"/>
          <ac:spMkLst>
            <pc:docMk/>
            <pc:sldMk cId="1119132886" sldId="258"/>
            <ac:spMk id="13" creationId="{3A9A4357-BD1D-4622-A4FE-766E6AB8DE84}"/>
          </ac:spMkLst>
        </pc:spChg>
        <pc:spChg chg="add mod">
          <ac:chgData name="Sachira Karunasena" userId="99653b14-11e5-47e9-9e8f-85ba4b95c77d" providerId="ADAL" clId="{E5DB61AC-9A14-4F0C-94AE-B3AC03870607}" dt="2020-07-22T16:16:39.266" v="78" actId="1076"/>
          <ac:spMkLst>
            <pc:docMk/>
            <pc:sldMk cId="1119132886" sldId="258"/>
            <ac:spMk id="14" creationId="{4A1DB784-5DA5-4AE4-92C3-B8F966A0B9B0}"/>
          </ac:spMkLst>
        </pc:spChg>
        <pc:spChg chg="add">
          <ac:chgData name="Sachira Karunasena" userId="99653b14-11e5-47e9-9e8f-85ba4b95c77d" providerId="ADAL" clId="{E5DB61AC-9A14-4F0C-94AE-B3AC03870607}" dt="2020-07-22T16:15:48.920" v="62" actId="26606"/>
          <ac:spMkLst>
            <pc:docMk/>
            <pc:sldMk cId="1119132886" sldId="258"/>
            <ac:spMk id="15" creationId="{E659831F-0D9A-4C63-9EBB-8435B85A440F}"/>
          </ac:spMkLst>
        </pc:spChg>
        <pc:spChg chg="add">
          <ac:chgData name="Sachira Karunasena" userId="99653b14-11e5-47e9-9e8f-85ba4b95c77d" providerId="ADAL" clId="{E5DB61AC-9A14-4F0C-94AE-B3AC03870607}" dt="2020-07-22T16:15:48.920" v="62" actId="26606"/>
          <ac:spMkLst>
            <pc:docMk/>
            <pc:sldMk cId="1119132886" sldId="258"/>
            <ac:spMk id="17" creationId="{E6995CE5-F890-4ABA-82A2-26507CE8D2A3}"/>
          </ac:spMkLst>
        </pc:spChg>
        <pc:graphicFrameChg chg="add mod ord">
          <ac:chgData name="Sachira Karunasena" userId="99653b14-11e5-47e9-9e8f-85ba4b95c77d" providerId="ADAL" clId="{E5DB61AC-9A14-4F0C-94AE-B3AC03870607}" dt="2020-07-22T16:16:34.313" v="77" actId="1076"/>
          <ac:graphicFrameMkLst>
            <pc:docMk/>
            <pc:sldMk cId="1119132886" sldId="258"/>
            <ac:graphicFrameMk id="4" creationId="{12C766FE-F386-4FF9-9D72-8E5887D0F86E}"/>
          </ac:graphicFrameMkLst>
        </pc:graphicFrameChg>
        <pc:graphicFrameChg chg="del mod">
          <ac:chgData name="Sachira Karunasena" userId="99653b14-11e5-47e9-9e8f-85ba4b95c77d" providerId="ADAL" clId="{E5DB61AC-9A14-4F0C-94AE-B3AC03870607}" dt="2020-07-22T16:14:45.042" v="24" actId="478"/>
          <ac:graphicFrameMkLst>
            <pc:docMk/>
            <pc:sldMk cId="1119132886" sldId="258"/>
            <ac:graphicFrameMk id="9" creationId="{A94DE974-E248-4F5F-9597-D76164CFCCAB}"/>
          </ac:graphicFrameMkLst>
        </pc:graphicFrameChg>
        <pc:picChg chg="del">
          <ac:chgData name="Sachira Karunasena" userId="99653b14-11e5-47e9-9e8f-85ba4b95c77d" providerId="ADAL" clId="{E5DB61AC-9A14-4F0C-94AE-B3AC03870607}" dt="2020-07-22T16:14:45.042" v="24" actId="478"/>
          <ac:picMkLst>
            <pc:docMk/>
            <pc:sldMk cId="1119132886" sldId="258"/>
            <ac:picMk id="12" creationId="{8DB742C8-9E73-4AE9-BACE-8044F3F28014}"/>
          </ac:picMkLst>
        </pc:picChg>
      </pc:sldChg>
      <pc:sldChg chg="addSp delSp modSp del mod modAnim">
        <pc:chgData name="Sachira Karunasena" userId="99653b14-11e5-47e9-9e8f-85ba4b95c77d" providerId="ADAL" clId="{E5DB61AC-9A14-4F0C-94AE-B3AC03870607}" dt="2020-07-22T16:27:11.224" v="204" actId="47"/>
        <pc:sldMkLst>
          <pc:docMk/>
          <pc:sldMk cId="4060207689" sldId="261"/>
        </pc:sldMkLst>
        <pc:spChg chg="mod">
          <ac:chgData name="Sachira Karunasena" userId="99653b14-11e5-47e9-9e8f-85ba4b95c77d" providerId="ADAL" clId="{E5DB61AC-9A14-4F0C-94AE-B3AC03870607}" dt="2020-07-22T16:24:25.582" v="166" actId="1076"/>
          <ac:spMkLst>
            <pc:docMk/>
            <pc:sldMk cId="4060207689" sldId="261"/>
            <ac:spMk id="2" creationId="{FC621688-3525-4A5D-B2ED-890766DEB0E3}"/>
          </ac:spMkLst>
        </pc:spChg>
        <pc:spChg chg="add del mod">
          <ac:chgData name="Sachira Karunasena" userId="99653b14-11e5-47e9-9e8f-85ba4b95c77d" providerId="ADAL" clId="{E5DB61AC-9A14-4F0C-94AE-B3AC03870607}" dt="2020-07-22T16:16:12.054" v="72" actId="21"/>
          <ac:spMkLst>
            <pc:docMk/>
            <pc:sldMk cId="4060207689" sldId="261"/>
            <ac:spMk id="3" creationId="{03B887E5-D19D-4B0D-84AE-751F9134C0A9}"/>
          </ac:spMkLst>
        </pc:spChg>
        <pc:spChg chg="mod">
          <ac:chgData name="Sachira Karunasena" userId="99653b14-11e5-47e9-9e8f-85ba4b95c77d" providerId="ADAL" clId="{E5DB61AC-9A14-4F0C-94AE-B3AC03870607}" dt="2020-07-22T16:19:00.898" v="116"/>
          <ac:spMkLst>
            <pc:docMk/>
            <pc:sldMk cId="4060207689" sldId="261"/>
            <ac:spMk id="6" creationId="{32533143-156E-4E9B-B659-280F7AEE67EB}"/>
          </ac:spMkLst>
        </pc:spChg>
        <pc:spChg chg="mod">
          <ac:chgData name="Sachira Karunasena" userId="99653b14-11e5-47e9-9e8f-85ba4b95c77d" providerId="ADAL" clId="{E5DB61AC-9A14-4F0C-94AE-B3AC03870607}" dt="2020-07-22T16:19:00.898" v="116"/>
          <ac:spMkLst>
            <pc:docMk/>
            <pc:sldMk cId="4060207689" sldId="261"/>
            <ac:spMk id="9" creationId="{50B644FE-7568-4E42-AE3F-AAEED8A8707E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12" creationId="{4280E51F-8059-4B8A-A8DE-123BC26E9D93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13" creationId="{397C7ECF-3452-42A5-B0AF-CFF84FCC878B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15" creationId="{448E82AA-2F19-44BE-B02C-B2074612EC0F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18" creationId="{A7ADE618-AF7F-4BB2-9C37-82ED6368E7B5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19" creationId="{DEDE8D35-B69E-4020-AE32-CD9291DAD5E1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20" creationId="{09322CE7-9E41-4A0D-86FB-9FC5074605DF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24" creationId="{BF06D268-32A4-4154-9F29-CF42EEDF45B8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26" creationId="{61937903-8162-4840-9C29-45865DDF830A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28" creationId="{C409CF6E-9F7E-4461-8C8F-5C9CCBD2E333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30" creationId="{AB95B57F-8ADD-4339-B816-1C0276BE4B7F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34" creationId="{93855579-3023-416B-BAE8-2B0995339618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35" creationId="{4EB18530-EC81-48BB-89CC-9037ACA7630E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36" creationId="{381349D5-84FA-483F-BC05-882093129339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37" creationId="{2C14AB2E-C48B-4630-95E9-979C6037E358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38" creationId="{3FA0C541-EE7D-48E1-A37C-575083BF3E7C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39" creationId="{FB1838A2-CDA8-43F6-A9CB-80BF92BB2D59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40" creationId="{67FC0EF3-AD1F-40DE-881E-F687B7B5BB52}"/>
          </ac:spMkLst>
        </pc:spChg>
        <pc:spChg chg="mod">
          <ac:chgData name="Sachira Karunasena" userId="99653b14-11e5-47e9-9e8f-85ba4b95c77d" providerId="ADAL" clId="{E5DB61AC-9A14-4F0C-94AE-B3AC03870607}" dt="2020-07-22T16:23:10.065" v="145"/>
          <ac:spMkLst>
            <pc:docMk/>
            <pc:sldMk cId="4060207689" sldId="261"/>
            <ac:spMk id="46" creationId="{00CDC0B4-45B3-46A9-9EBB-6A99A7A66B46}"/>
          </ac:spMkLst>
        </pc:spChg>
        <pc:grpChg chg="add del mod">
          <ac:chgData name="Sachira Karunasena" userId="99653b14-11e5-47e9-9e8f-85ba4b95c77d" providerId="ADAL" clId="{E5DB61AC-9A14-4F0C-94AE-B3AC03870607}" dt="2020-07-22T16:19:52.697" v="119" actId="21"/>
          <ac:grpSpMkLst>
            <pc:docMk/>
            <pc:sldMk cId="4060207689" sldId="261"/>
            <ac:grpSpMk id="4" creationId="{6F11E884-893C-4873-940E-A940F15360B4}"/>
          </ac:grpSpMkLst>
        </pc:grpChg>
        <pc:grpChg chg="add del mod">
          <ac:chgData name="Sachira Karunasena" userId="99653b14-11e5-47e9-9e8f-85ba4b95c77d" providerId="ADAL" clId="{E5DB61AC-9A14-4F0C-94AE-B3AC03870607}" dt="2020-07-22T16:19:52.697" v="119" actId="21"/>
          <ac:grpSpMkLst>
            <pc:docMk/>
            <pc:sldMk cId="4060207689" sldId="261"/>
            <ac:grpSpMk id="7" creationId="{6BBB0FBF-52DA-4A94-AC95-334306AF07F7}"/>
          </ac:grpSpMkLst>
        </pc:grpChg>
        <pc:grpChg chg="add del mod">
          <ac:chgData name="Sachira Karunasena" userId="99653b14-11e5-47e9-9e8f-85ba4b95c77d" providerId="ADAL" clId="{E5DB61AC-9A14-4F0C-94AE-B3AC03870607}" dt="2020-07-22T16:24:28.780" v="167" actId="21"/>
          <ac:grpSpMkLst>
            <pc:docMk/>
            <pc:sldMk cId="4060207689" sldId="261"/>
            <ac:grpSpMk id="10" creationId="{C92B146E-C880-4AEF-8850-76AF26713DCE}"/>
          </ac:grpSpMkLst>
        </pc:grpChg>
        <pc:grpChg chg="mod">
          <ac:chgData name="Sachira Karunasena" userId="99653b14-11e5-47e9-9e8f-85ba4b95c77d" providerId="ADAL" clId="{E5DB61AC-9A14-4F0C-94AE-B3AC03870607}" dt="2020-07-22T16:23:10.065" v="145"/>
          <ac:grpSpMkLst>
            <pc:docMk/>
            <pc:sldMk cId="4060207689" sldId="261"/>
            <ac:grpSpMk id="11" creationId="{16DD3053-365A-4993-BED7-85A51C522D6D}"/>
          </ac:grpSpMkLst>
        </pc:grpChg>
        <pc:picChg chg="mod">
          <ac:chgData name="Sachira Karunasena" userId="99653b14-11e5-47e9-9e8f-85ba4b95c77d" providerId="ADAL" clId="{E5DB61AC-9A14-4F0C-94AE-B3AC03870607}" dt="2020-07-22T16:19:00.898" v="116"/>
          <ac:picMkLst>
            <pc:docMk/>
            <pc:sldMk cId="4060207689" sldId="261"/>
            <ac:picMk id="5" creationId="{B4F6EEE8-ABCF-49E5-AE15-74CB2092F58D}"/>
          </ac:picMkLst>
        </pc:picChg>
        <pc:picChg chg="mod">
          <ac:chgData name="Sachira Karunasena" userId="99653b14-11e5-47e9-9e8f-85ba4b95c77d" providerId="ADAL" clId="{E5DB61AC-9A14-4F0C-94AE-B3AC03870607}" dt="2020-07-22T16:19:00.898" v="116"/>
          <ac:picMkLst>
            <pc:docMk/>
            <pc:sldMk cId="4060207689" sldId="261"/>
            <ac:picMk id="8" creationId="{2C0B0007-1304-408C-9576-45292B800E86}"/>
          </ac:picMkLst>
        </pc:pic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14" creationId="{A419D74E-2C69-49EB-867B-D5578AA3F8DB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16" creationId="{75DF049B-C5E4-4AF5-9575-7FD2E24B4A71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17" creationId="{7BAD7A5A-DBB4-4674-A4EF-3B26F5F72FBE}"/>
          </ac:cxnSpMkLst>
        </pc:cxnChg>
        <pc:cxnChg chg="mod">
          <ac:chgData name="Sachira Karunasena" userId="99653b14-11e5-47e9-9e8f-85ba4b95c77d" providerId="ADAL" clId="{E5DB61AC-9A14-4F0C-94AE-B3AC03870607}" dt="2020-07-22T16:23:10.065" v="145"/>
          <ac:cxnSpMkLst>
            <pc:docMk/>
            <pc:sldMk cId="4060207689" sldId="261"/>
            <ac:cxnSpMk id="21" creationId="{19C9A01E-7F53-4CF7-8145-544940BD5867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22" creationId="{D610250F-AF00-4FEA-B8DF-7455DFA1A33A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23" creationId="{4A8FDB67-F060-4AAA-8CC3-AB0071412052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25" creationId="{30E42828-13EC-425C-9769-87D1B27BC7F8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27" creationId="{21A44383-DA55-4E9F-AFA7-A324C3E61800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29" creationId="{B83141FF-01BC-4648-AF25-529F6C0EA22B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31" creationId="{33B58B3C-7800-4531-AB8D-C262198E41CF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32" creationId="{07FB1399-10E1-4387-89E0-CD3B00FAA56E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33" creationId="{F256B15F-2514-4488-8ECA-0BBC9789B184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41" creationId="{B03F0997-37E9-45FD-AAFB-0C88BBD117EA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42" creationId="{B20AE3D8-0DA5-43EE-A390-2A15D7A29C9B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43" creationId="{3EE5583F-300C-41C6-89FF-94A4D93155B7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44" creationId="{AFDAD81A-7230-4A7D-AF1B-EC67342257B5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45" creationId="{234AD0BC-1623-4A5C-A19F-244AA8AA16F6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47" creationId="{A0082875-15F1-4CD5-8E48-D2855BDC9B7F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48" creationId="{87BBE0F2-8242-4698-A0B2-71E77DAB5D53}"/>
          </ac:cxnSpMkLst>
        </pc:cxnChg>
        <pc:cxnChg chg="mod">
          <ac:chgData name="Sachira Karunasena" userId="99653b14-11e5-47e9-9e8f-85ba4b95c77d" providerId="ADAL" clId="{E5DB61AC-9A14-4F0C-94AE-B3AC03870607}" dt="2020-07-22T16:24:28.780" v="167" actId="21"/>
          <ac:cxnSpMkLst>
            <pc:docMk/>
            <pc:sldMk cId="4060207689" sldId="261"/>
            <ac:cxnSpMk id="49" creationId="{4C0C4BBB-2D8D-48BD-98D9-CB73BEF243FF}"/>
          </ac:cxnSpMkLst>
        </pc:cxnChg>
      </pc:sldChg>
      <pc:sldChg chg="addSp delSp modSp mod setBg">
        <pc:chgData name="Sachira Karunasena" userId="99653b14-11e5-47e9-9e8f-85ba4b95c77d" providerId="ADAL" clId="{E5DB61AC-9A14-4F0C-94AE-B3AC03870607}" dt="2020-07-22T16:26:52.021" v="200" actId="12789"/>
        <pc:sldMkLst>
          <pc:docMk/>
          <pc:sldMk cId="1096128916" sldId="262"/>
        </pc:sldMkLst>
        <pc:spChg chg="add mod">
          <ac:chgData name="Sachira Karunasena" userId="99653b14-11e5-47e9-9e8f-85ba4b95c77d" providerId="ADAL" clId="{E5DB61AC-9A14-4F0C-94AE-B3AC03870607}" dt="2020-07-22T16:26:21.134" v="192" actId="1076"/>
          <ac:spMkLst>
            <pc:docMk/>
            <pc:sldMk cId="1096128916" sldId="262"/>
            <ac:spMk id="4" creationId="{51173A82-53A4-4207-8309-391B961B7B4E}"/>
          </ac:spMkLst>
        </pc:spChg>
        <pc:spChg chg="mod ord">
          <ac:chgData name="Sachira Karunasena" userId="99653b14-11e5-47e9-9e8f-85ba4b95c77d" providerId="ADAL" clId="{E5DB61AC-9A14-4F0C-94AE-B3AC03870607}" dt="2020-07-22T16:26:35.242" v="197" actId="1076"/>
          <ac:spMkLst>
            <pc:docMk/>
            <pc:sldMk cId="1096128916" sldId="262"/>
            <ac:spMk id="42" creationId="{9CAC7C7F-4AAD-4EE2-B92E-A195E71DCCA0}"/>
          </ac:spMkLst>
        </pc:spChg>
        <pc:spChg chg="add del">
          <ac:chgData name="Sachira Karunasena" userId="99653b14-11e5-47e9-9e8f-85ba4b95c77d" providerId="ADAL" clId="{E5DB61AC-9A14-4F0C-94AE-B3AC03870607}" dt="2020-07-22T16:24:21.069" v="164" actId="26606"/>
          <ac:spMkLst>
            <pc:docMk/>
            <pc:sldMk cId="1096128916" sldId="262"/>
            <ac:spMk id="44" creationId="{E45B1D5C-0827-4AF0-8186-11FC5A8B8B92}"/>
          </ac:spMkLst>
        </pc:spChg>
        <pc:spChg chg="add del">
          <ac:chgData name="Sachira Karunasena" userId="99653b14-11e5-47e9-9e8f-85ba4b95c77d" providerId="ADAL" clId="{E5DB61AC-9A14-4F0C-94AE-B3AC03870607}" dt="2020-07-22T16:24:21.069" v="164" actId="26606"/>
          <ac:spMkLst>
            <pc:docMk/>
            <pc:sldMk cId="1096128916" sldId="262"/>
            <ac:spMk id="45" creationId="{99413ED5-9ED4-4772-BCE4-2BCAE6B12E35}"/>
          </ac:spMkLst>
        </pc:spChg>
        <pc:spChg chg="add del">
          <ac:chgData name="Sachira Karunasena" userId="99653b14-11e5-47e9-9e8f-85ba4b95c77d" providerId="ADAL" clId="{E5DB61AC-9A14-4F0C-94AE-B3AC03870607}" dt="2020-07-22T16:24:21.069" v="164" actId="26606"/>
          <ac:spMkLst>
            <pc:docMk/>
            <pc:sldMk cId="1096128916" sldId="262"/>
            <ac:spMk id="46" creationId="{04357C93-F0CB-4A1C-8F77-4E9063789819}"/>
          </ac:spMkLst>
        </pc:spChg>
        <pc:spChg chg="add del">
          <ac:chgData name="Sachira Karunasena" userId="99653b14-11e5-47e9-9e8f-85ba4b95c77d" providerId="ADAL" clId="{E5DB61AC-9A14-4F0C-94AE-B3AC03870607}" dt="2020-07-22T16:24:21.069" v="164" actId="26606"/>
          <ac:spMkLst>
            <pc:docMk/>
            <pc:sldMk cId="1096128916" sldId="262"/>
            <ac:spMk id="52" creationId="{90F533E9-6690-41A8-A372-4C6C622D028D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58" creationId="{5FDE1AA9-D38D-4A77-B4D7-10ED074E5414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60" creationId="{45BD22EE-40B6-499F-B420-EA15B4F92E99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63" creationId="{067FA839-CD28-47FD-ACE9-01CA4404CB4D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67" creationId="{4F48AE53-8EE6-4E45-B3B0-5870E05FF09A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68" creationId="{21F9B005-FE95-49F8-B096-FE5E118FCB2A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69" creationId="{A1B33635-9D22-40D6-AEF1-F2B558E2267F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75" creationId="{86AED79E-C81C-44CD-9EC1-F2ABA8C90F01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77" creationId="{44A826D1-C484-4158-9E0A-E7B075A96479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79" creationId="{6639AE91-48A7-4600-B842-89798D517C4B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81" creationId="{42B8769E-93BE-4E4D-AF29-C7F53E9CFCF3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85" creationId="{9113F3B9-BD4A-4F31-8484-5C7138CE17D4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86" creationId="{320B6202-3A3D-4661-A2E0-8567CB26FE47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87" creationId="{587CBECE-409F-486E-B870-C46DA6117AD0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89" creationId="{66F364EA-B060-4568-9B51-7FB82C75C0D2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90" creationId="{1DE40A33-B6D9-4F78-8AE6-A8FEFC764632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91" creationId="{88568C01-9E10-4FEF-BD6A-5149AB4A63FE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93" creationId="{9AA842A2-05A0-4CDF-85FF-DAF8C933D3CB}"/>
          </ac:spMkLst>
        </pc:spChg>
        <pc:spChg chg="mod">
          <ac:chgData name="Sachira Karunasena" userId="99653b14-11e5-47e9-9e8f-85ba4b95c77d" providerId="ADAL" clId="{E5DB61AC-9A14-4F0C-94AE-B3AC03870607}" dt="2020-07-22T16:23:38.663" v="152"/>
          <ac:spMkLst>
            <pc:docMk/>
            <pc:sldMk cId="1096128916" sldId="262"/>
            <ac:spMk id="100" creationId="{E7F26D33-4EB9-4B9B-A1F7-1527332EEBD5}"/>
          </ac:spMkLst>
        </pc:spChg>
        <pc:spChg chg="add del">
          <ac:chgData name="Sachira Karunasena" userId="99653b14-11e5-47e9-9e8f-85ba4b95c77d" providerId="ADAL" clId="{E5DB61AC-9A14-4F0C-94AE-B3AC03870607}" dt="2020-07-22T16:24:21.062" v="163" actId="26606"/>
          <ac:spMkLst>
            <pc:docMk/>
            <pc:sldMk cId="1096128916" sldId="262"/>
            <ac:spMk id="104" creationId="{031EA4A4-5D79-4817-B146-24029A2F3CC7}"/>
          </ac:spMkLst>
        </pc:spChg>
        <pc:spChg chg="add del">
          <ac:chgData name="Sachira Karunasena" userId="99653b14-11e5-47e9-9e8f-85ba4b95c77d" providerId="ADAL" clId="{E5DB61AC-9A14-4F0C-94AE-B3AC03870607}" dt="2020-07-22T16:24:21.062" v="163" actId="26606"/>
          <ac:spMkLst>
            <pc:docMk/>
            <pc:sldMk cId="1096128916" sldId="262"/>
            <ac:spMk id="105" creationId="{AF2F604E-43BE-4DC3-B983-E071523364F8}"/>
          </ac:spMkLst>
        </pc:spChg>
        <pc:spChg chg="add del">
          <ac:chgData name="Sachira Karunasena" userId="99653b14-11e5-47e9-9e8f-85ba4b95c77d" providerId="ADAL" clId="{E5DB61AC-9A14-4F0C-94AE-B3AC03870607}" dt="2020-07-22T16:24:21.062" v="163" actId="26606"/>
          <ac:spMkLst>
            <pc:docMk/>
            <pc:sldMk cId="1096128916" sldId="262"/>
            <ac:spMk id="106" creationId="{08C9B587-E65E-4B52-B37C-ABEBB6E87928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09" creationId="{841EAA77-9568-401C-A3CE-09C13EFD1951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10" creationId="{CD554FC5-8717-4F10-9DAD-BE2AB58BA00A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12" creationId="{D5EC42E3-E366-4D67-9888-BA4E103E0526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15" creationId="{3AEB1028-3B7D-41EB-9FBD-264BAF399F6C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16" creationId="{A207DBED-9A9D-42C6-9A8F-B216AEF87CC1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21" creationId="{D8F1532B-815E-4356-B477-BD27529879D2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25" creationId="{AEE11048-3175-4494-84F8-C6E8736E8797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29" creationId="{483A6F5F-6D9B-4833-A07F-719D90281525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32" creationId="{F9C91A8F-620C-4BFB-B10E-F0D7A6915F99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34" creationId="{31BC850E-62BE-4EC2-849F-F82E7AC4F72E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43" creationId="{0DEE99B9-B31B-4666-A8D1-57B1A8D9C468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45" creationId="{EC30A0CB-383A-4678-AE4D-A0ED69E6557F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46" creationId="{05AF2195-BD9C-4271-A3C5-C7DE9F6B65BE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47" creationId="{A165D583-C4E6-4FE4-90E2-25CC89EA0208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48" creationId="{12A71411-6D8E-420A-926C-DA94293CBE26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51" creationId="{879189E4-9533-49EA-9EB2-C8209316383C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52" creationId="{77E7B88B-D9B5-4295-83D6-16B8C3666E65}"/>
          </ac:spMkLst>
        </pc:spChg>
        <pc:spChg chg="mod">
          <ac:chgData name="Sachira Karunasena" userId="99653b14-11e5-47e9-9e8f-85ba4b95c77d" providerId="ADAL" clId="{E5DB61AC-9A14-4F0C-94AE-B3AC03870607}" dt="2020-07-22T16:24:31.769" v="168"/>
          <ac:spMkLst>
            <pc:docMk/>
            <pc:sldMk cId="1096128916" sldId="262"/>
            <ac:spMk id="158" creationId="{5CC3B4FD-E49C-4AB6-AD2F-CD5BA5B4CBFE}"/>
          </ac:spMkLst>
        </pc:spChg>
        <pc:spChg chg="add mod">
          <ac:chgData name="Sachira Karunasena" userId="99653b14-11e5-47e9-9e8f-85ba4b95c77d" providerId="ADAL" clId="{E5DB61AC-9A14-4F0C-94AE-B3AC03870607}" dt="2020-07-22T16:26:24.375" v="194" actId="571"/>
          <ac:spMkLst>
            <pc:docMk/>
            <pc:sldMk cId="1096128916" sldId="262"/>
            <ac:spMk id="162" creationId="{BC0F8AAC-20BB-4961-A625-AC3742B068EA}"/>
          </ac:spMkLst>
        </pc:spChg>
        <pc:grpChg chg="add del mod">
          <ac:chgData name="Sachira Karunasena" userId="99653b14-11e5-47e9-9e8f-85ba4b95c77d" providerId="ADAL" clId="{E5DB61AC-9A14-4F0C-94AE-B3AC03870607}" dt="2020-07-22T16:23:58.877" v="159"/>
          <ac:grpSpMkLst>
            <pc:docMk/>
            <pc:sldMk cId="1096128916" sldId="262"/>
            <ac:grpSpMk id="55" creationId="{F89B8E8D-AD9D-42F9-A48B-6321A85D07EE}"/>
          </ac:grpSpMkLst>
        </pc:grpChg>
        <pc:grpChg chg="mod">
          <ac:chgData name="Sachira Karunasena" userId="99653b14-11e5-47e9-9e8f-85ba4b95c77d" providerId="ADAL" clId="{E5DB61AC-9A14-4F0C-94AE-B3AC03870607}" dt="2020-07-22T16:23:38.663" v="152"/>
          <ac:grpSpMkLst>
            <pc:docMk/>
            <pc:sldMk cId="1096128916" sldId="262"/>
            <ac:grpSpMk id="57" creationId="{F3B3AA3A-1A50-42A2-BDFA-6F0C223709BF}"/>
          </ac:grpSpMkLst>
        </pc:grpChg>
        <pc:grpChg chg="add mod">
          <ac:chgData name="Sachira Karunasena" userId="99653b14-11e5-47e9-9e8f-85ba4b95c77d" providerId="ADAL" clId="{E5DB61AC-9A14-4F0C-94AE-B3AC03870607}" dt="2020-07-22T16:26:52.021" v="200" actId="12789"/>
          <ac:grpSpMkLst>
            <pc:docMk/>
            <pc:sldMk cId="1096128916" sldId="262"/>
            <ac:grpSpMk id="107" creationId="{6753BCBD-E157-4A23-A8BC-DA7F349F6FD1}"/>
          </ac:grpSpMkLst>
        </pc:grpChg>
        <pc:grpChg chg="mod">
          <ac:chgData name="Sachira Karunasena" userId="99653b14-11e5-47e9-9e8f-85ba4b95c77d" providerId="ADAL" clId="{E5DB61AC-9A14-4F0C-94AE-B3AC03870607}" dt="2020-07-22T16:24:31.769" v="168"/>
          <ac:grpSpMkLst>
            <pc:docMk/>
            <pc:sldMk cId="1096128916" sldId="262"/>
            <ac:grpSpMk id="108" creationId="{C4D6BE5F-D4A0-4192-98F0-E7078B0C0490}"/>
          </ac:grpSpMkLst>
        </pc:grpChg>
        <pc:grpChg chg="del">
          <ac:chgData name="Sachira Karunasena" userId="99653b14-11e5-47e9-9e8f-85ba4b95c77d" providerId="ADAL" clId="{E5DB61AC-9A14-4F0C-94AE-B3AC03870607}" dt="2020-07-22T16:23:07.569" v="144" actId="21"/>
          <ac:grpSpMkLst>
            <pc:docMk/>
            <pc:sldMk cId="1096128916" sldId="262"/>
            <ac:grpSpMk id="150" creationId="{953D9148-45D0-4818-BE13-EE7C6C567831}"/>
          </ac:grpSpMkLst>
        </pc:grpChg>
        <pc:picChg chg="add del mod">
          <ac:chgData name="Sachira Karunasena" userId="99653b14-11e5-47e9-9e8f-85ba4b95c77d" providerId="ADAL" clId="{E5DB61AC-9A14-4F0C-94AE-B3AC03870607}" dt="2020-07-22T16:24:23.175" v="165" actId="478"/>
          <ac:picMkLst>
            <pc:docMk/>
            <pc:sldMk cId="1096128916" sldId="262"/>
            <ac:picMk id="3" creationId="{EBAE5665-F26A-42A6-86A9-894147FC6B1D}"/>
          </ac:picMkLst>
        </pc:pic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5" creationId="{2FD55671-7097-4737-BD05-57718FA4B369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14" creationId="{9A5190C8-6DCB-4169-B6C9-92E2E7C8F12B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20" creationId="{A9CDEB4D-B0B4-4F92-B708-51646794BD0E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33" creationId="{046F022E-273C-4B04-A82C-7229FA7E224A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37" creationId="{FA94A46F-0BE6-40AD-AD8F-C3F8B63679D7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43" creationId="{96B34F54-959E-430D-B806-D63385AE61A0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56" creationId="{2B9E0227-5217-450D-8B8F-BFAEA4E641A9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59" creationId="{A0158763-A439-4FAA-9B02-D87FECC09D12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61" creationId="{46F7AA6F-AD13-46F7-9438-9EA148139F2D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62" creationId="{33B38108-0A41-4C64-A251-BFF79113599F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64" creationId="{B10203EC-E014-4F41-973F-07708A8AE2E1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65" creationId="{E311B811-E2DD-4DD7-841F-8B3FB23FB2D6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66" creationId="{D7C63247-35F8-4187-BE66-1BDF1ED189BA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70" creationId="{382B8768-4910-4433-943F-69F23A7E36E1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71" creationId="{B2234A1F-0348-401E-AFDD-F397C4C86F1F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72" creationId="{8B29F38D-B373-4F2E-A864-FD6FC35765BA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74" creationId="{1286C95F-97D7-4FB3-9D35-AFB3BCEC37C0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76" creationId="{7FBDDB72-4A8F-41F1-9D95-6123F840CCA9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78" creationId="{6C4F55F3-945A-4319-814E-3F7F469BC5BA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80" creationId="{FD5B3198-40FA-4C96-88B9-88A2B784F99F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82" creationId="{F63B8152-CA3A-4E21-B9E3-42AE652F05E8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83" creationId="{E612AFD8-20AD-4CDC-834A-38D8F599423C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84" creationId="{A77FAB00-DFE5-471E-BA7B-A9FBA85D92DC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88" creationId="{84180484-BB86-4D32-861A-202BB3ED219A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92" creationId="{13CE39D1-9D25-460D-B57E-A8A81F1C9526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94" creationId="{2793C538-C5F1-45DF-B519-BD72AC15439D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95" creationId="{2C149213-31C6-41A5-BAEF-C05394FD4F36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96" creationId="{F49CEEC7-5CA2-4450-B498-4ED949AD52D5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97" creationId="{3496B927-B8F6-4EAC-A89F-27DB4DE4981C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98" creationId="{B82609A7-406A-4F21-8021-25E838EB3914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99" creationId="{4B9A1282-2227-42B4-BE21-0B1935D8DEEA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101" creationId="{EBB9E369-F22C-47A9-8B7E-7A9676653B4B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102" creationId="{102C296D-EF44-4B8A-B98F-07E34D9C7ED4}"/>
          </ac:cxnSpMkLst>
        </pc:cxnChg>
        <pc:cxnChg chg="mod">
          <ac:chgData name="Sachira Karunasena" userId="99653b14-11e5-47e9-9e8f-85ba4b95c77d" providerId="ADAL" clId="{E5DB61AC-9A14-4F0C-94AE-B3AC03870607}" dt="2020-07-22T16:23:38.663" v="152"/>
          <ac:cxnSpMkLst>
            <pc:docMk/>
            <pc:sldMk cId="1096128916" sldId="262"/>
            <ac:cxnSpMk id="103" creationId="{C94FCDED-1F5A-4BF1-AC9C-C0CB2DB70C25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11" creationId="{62FCCF8F-8337-4CE6-8602-B5E5910EA5D8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13" creationId="{88D09EB0-872F-4E23-ABEA-FE6890363D83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14" creationId="{75EA3371-7716-4E53-9B08-3D9038D55660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120" creationId="{D52B19A5-64AA-4F7B-A8F7-0638EE056593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22" creationId="{D43217F4-9AA1-4FDD-B7D6-4D50C4BBFB45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23" creationId="{C5E7F697-6AA6-4D78-A89B-1C29A5A8BFAC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24" creationId="{29621C33-9233-4D7A-A34A-8006FE608EBF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26" creationId="{DB11CD37-6DAD-47BB-A15E-CF4E39A3D668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128" creationId="{2FC26B6C-42B6-48F6-BC50-BC71C8F2994D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30" creationId="{7E2BF693-AB4A-4A08-B76B-8B81CF9E0FD7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131" creationId="{98C5CDAE-0B93-4655-8D14-081FF8991659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33" creationId="{E65C1F30-52DA-4BA5-AF1B-E162C5ECE6FA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38" creationId="{45FA8AE2-5593-4252-9356-6CDF160ADDDB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140" creationId="{93A51C1E-FEE7-498C-B0DE-C82D27496166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41" creationId="{6987E4C8-4E56-4C79-8757-0C378B76A791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42" creationId="{A114049D-043C-4996-86F7-081183756D05}"/>
          </ac:cxnSpMkLst>
        </pc:cxnChg>
        <pc:cxnChg chg="mod">
          <ac:chgData name="Sachira Karunasena" userId="99653b14-11e5-47e9-9e8f-85ba4b95c77d" providerId="ADAL" clId="{E5DB61AC-9A14-4F0C-94AE-B3AC03870607}" dt="2020-07-22T16:23:07.569" v="144" actId="21"/>
          <ac:cxnSpMkLst>
            <pc:docMk/>
            <pc:sldMk cId="1096128916" sldId="262"/>
            <ac:cxnSpMk id="144" creationId="{6D236F50-9316-40D6-9937-DFC26C236768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53" creationId="{091EB664-3D40-49A0-A8B3-16E87E8BC2DD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54" creationId="{F7FE96B1-2B68-4D14-95C8-335D3A95685A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55" creationId="{FD592F8E-11A8-4CA0-AE30-953DDB9ABA0C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56" creationId="{1C7A5092-FC74-410C-8E6A-6D580826B47C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57" creationId="{078947F8-C603-4506-A091-3D1F2BA3664D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59" creationId="{567807C5-2B0F-4206-8587-8E2CAC6CF44E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60" creationId="{42E062F6-39C3-4F70-81C8-F037ACDD8A0F}"/>
          </ac:cxnSpMkLst>
        </pc:cxnChg>
        <pc:cxnChg chg="mod">
          <ac:chgData name="Sachira Karunasena" userId="99653b14-11e5-47e9-9e8f-85ba4b95c77d" providerId="ADAL" clId="{E5DB61AC-9A14-4F0C-94AE-B3AC03870607}" dt="2020-07-22T16:24:31.769" v="168"/>
          <ac:cxnSpMkLst>
            <pc:docMk/>
            <pc:sldMk cId="1096128916" sldId="262"/>
            <ac:cxnSpMk id="161" creationId="{14A0FE1E-23A8-4C73-A282-953B928B0D40}"/>
          </ac:cxnSpMkLst>
        </pc:cxnChg>
      </pc:sldChg>
      <pc:sldChg chg="addSp modSp mod setBg">
        <pc:chgData name="Sachira Karunasena" userId="99653b14-11e5-47e9-9e8f-85ba4b95c77d" providerId="ADAL" clId="{E5DB61AC-9A14-4F0C-94AE-B3AC03870607}" dt="2020-07-22T16:12:19.191" v="3" actId="26606"/>
        <pc:sldMkLst>
          <pc:docMk/>
          <pc:sldMk cId="4201173835" sldId="263"/>
        </pc:sldMkLst>
        <pc:spChg chg="mod ord">
          <ac:chgData name="Sachira Karunasena" userId="99653b14-11e5-47e9-9e8f-85ba4b95c77d" providerId="ADAL" clId="{E5DB61AC-9A14-4F0C-94AE-B3AC03870607}" dt="2020-07-22T16:12:19.191" v="3" actId="26606"/>
          <ac:spMkLst>
            <pc:docMk/>
            <pc:sldMk cId="4201173835" sldId="263"/>
            <ac:spMk id="3" creationId="{4A3441F8-EC93-4F64-8D95-78663B182F1E}"/>
          </ac:spMkLst>
        </pc:spChg>
        <pc:spChg chg="mod">
          <ac:chgData name="Sachira Karunasena" userId="99653b14-11e5-47e9-9e8f-85ba4b95c77d" providerId="ADAL" clId="{E5DB61AC-9A14-4F0C-94AE-B3AC03870607}" dt="2020-07-22T16:12:19.191" v="3" actId="26606"/>
          <ac:spMkLst>
            <pc:docMk/>
            <pc:sldMk cId="4201173835" sldId="263"/>
            <ac:spMk id="4" creationId="{6F7B7A3A-FF3B-4C26-A638-5FD703AF5E5F}"/>
          </ac:spMkLst>
        </pc:spChg>
        <pc:spChg chg="add">
          <ac:chgData name="Sachira Karunasena" userId="99653b14-11e5-47e9-9e8f-85ba4b95c77d" providerId="ADAL" clId="{E5DB61AC-9A14-4F0C-94AE-B3AC03870607}" dt="2020-07-22T16:12:19.191" v="3" actId="26606"/>
          <ac:spMkLst>
            <pc:docMk/>
            <pc:sldMk cId="4201173835" sldId="263"/>
            <ac:spMk id="9" creationId="{DBF61EA3-B236-439E-9C0B-340980D56BEE}"/>
          </ac:spMkLst>
        </pc:spChg>
        <pc:spChg chg="add">
          <ac:chgData name="Sachira Karunasena" userId="99653b14-11e5-47e9-9e8f-85ba4b95c77d" providerId="ADAL" clId="{E5DB61AC-9A14-4F0C-94AE-B3AC03870607}" dt="2020-07-22T16:12:19.191" v="3" actId="26606"/>
          <ac:spMkLst>
            <pc:docMk/>
            <pc:sldMk cId="4201173835" sldId="263"/>
            <ac:spMk id="15" creationId="{E659831F-0D9A-4C63-9EBB-8435B85A440F}"/>
          </ac:spMkLst>
        </pc:spChg>
        <pc:grpChg chg="add">
          <ac:chgData name="Sachira Karunasena" userId="99653b14-11e5-47e9-9e8f-85ba4b95c77d" providerId="ADAL" clId="{E5DB61AC-9A14-4F0C-94AE-B3AC03870607}" dt="2020-07-22T16:12:19.191" v="3" actId="26606"/>
          <ac:grpSpMkLst>
            <pc:docMk/>
            <pc:sldMk cId="4201173835" sldId="263"/>
            <ac:grpSpMk id="11" creationId="{28FAF094-D087-493F-8DF9-A486C2D6BBAA}"/>
          </ac:grpSpMkLst>
        </pc:grpChg>
      </pc:sldChg>
      <pc:sldChg chg="addSp add mod">
        <pc:chgData name="Sachira Karunasena" userId="99653b14-11e5-47e9-9e8f-85ba4b95c77d" providerId="ADAL" clId="{E5DB61AC-9A14-4F0C-94AE-B3AC03870607}" dt="2020-07-22T16:11:50.019" v="2" actId="26606"/>
        <pc:sldMkLst>
          <pc:docMk/>
          <pc:sldMk cId="992878737" sldId="264"/>
        </pc:sldMkLst>
        <pc:spChg chg="add">
          <ac:chgData name="Sachira Karunasena" userId="99653b14-11e5-47e9-9e8f-85ba4b95c77d" providerId="ADAL" clId="{E5DB61AC-9A14-4F0C-94AE-B3AC03870607}" dt="2020-07-22T16:11:50.019" v="2" actId="26606"/>
          <ac:spMkLst>
            <pc:docMk/>
            <pc:sldMk cId="992878737" sldId="264"/>
            <ac:spMk id="7" creationId="{A7895A40-19A4-42D6-9D30-DBC1E8002635}"/>
          </ac:spMkLst>
        </pc:spChg>
        <pc:spChg chg="add">
          <ac:chgData name="Sachira Karunasena" userId="99653b14-11e5-47e9-9e8f-85ba4b95c77d" providerId="ADAL" clId="{E5DB61AC-9A14-4F0C-94AE-B3AC03870607}" dt="2020-07-22T16:11:50.019" v="2" actId="26606"/>
          <ac:spMkLst>
            <pc:docMk/>
            <pc:sldMk cId="992878737" sldId="264"/>
            <ac:spMk id="9" creationId="{02F429C4-ABC9-46FC-818A-B5429CDE4A96}"/>
          </ac:spMkLst>
        </pc:spChg>
        <pc:spChg chg="add">
          <ac:chgData name="Sachira Karunasena" userId="99653b14-11e5-47e9-9e8f-85ba4b95c77d" providerId="ADAL" clId="{E5DB61AC-9A14-4F0C-94AE-B3AC03870607}" dt="2020-07-22T16:11:50.019" v="2" actId="26606"/>
          <ac:spMkLst>
            <pc:docMk/>
            <pc:sldMk cId="992878737" sldId="264"/>
            <ac:spMk id="11" creationId="{2CEF98E4-3709-4952-8F42-2305CCE34FA3}"/>
          </ac:spMkLst>
        </pc:spChg>
        <pc:spChg chg="add">
          <ac:chgData name="Sachira Karunasena" userId="99653b14-11e5-47e9-9e8f-85ba4b95c77d" providerId="ADAL" clId="{E5DB61AC-9A14-4F0C-94AE-B3AC03870607}" dt="2020-07-22T16:11:50.019" v="2" actId="26606"/>
          <ac:spMkLst>
            <pc:docMk/>
            <pc:sldMk cId="992878737" sldId="264"/>
            <ac:spMk id="13" creationId="{F10BCCF5-D685-47FF-B675-647EAEB72C8E}"/>
          </ac:spMkLst>
        </pc:spChg>
        <pc:spChg chg="add">
          <ac:chgData name="Sachira Karunasena" userId="99653b14-11e5-47e9-9e8f-85ba4b95c77d" providerId="ADAL" clId="{E5DB61AC-9A14-4F0C-94AE-B3AC03870607}" dt="2020-07-22T16:11:50.019" v="2" actId="26606"/>
          <ac:spMkLst>
            <pc:docMk/>
            <pc:sldMk cId="992878737" sldId="264"/>
            <ac:spMk id="15" creationId="{B0EE8A42-107A-4D4C-8D56-BBAE95C7FC0D}"/>
          </ac:spMkLst>
        </pc:spChg>
      </pc:sldChg>
      <pc:sldChg chg="new del">
        <pc:chgData name="Sachira Karunasena" userId="99653b14-11e5-47e9-9e8f-85ba4b95c77d" providerId="ADAL" clId="{E5DB61AC-9A14-4F0C-94AE-B3AC03870607}" dt="2020-07-22T16:13:43.873" v="5" actId="47"/>
        <pc:sldMkLst>
          <pc:docMk/>
          <pc:sldMk cId="1998340773" sldId="265"/>
        </pc:sldMkLst>
      </pc:sldChg>
      <pc:sldChg chg="addSp delSp modSp add del mod">
        <pc:chgData name="Sachira Karunasena" userId="99653b14-11e5-47e9-9e8f-85ba4b95c77d" providerId="ADAL" clId="{E5DB61AC-9A14-4F0C-94AE-B3AC03870607}" dt="2020-07-22T16:18:41.548" v="114" actId="47"/>
        <pc:sldMkLst>
          <pc:docMk/>
          <pc:sldMk cId="3443487789" sldId="265"/>
        </pc:sldMkLst>
        <pc:spChg chg="add del">
          <ac:chgData name="Sachira Karunasena" userId="99653b14-11e5-47e9-9e8f-85ba4b95c77d" providerId="ADAL" clId="{E5DB61AC-9A14-4F0C-94AE-B3AC03870607}" dt="2020-07-22T16:14:07.010" v="15" actId="478"/>
          <ac:spMkLst>
            <pc:docMk/>
            <pc:sldMk cId="3443487789" sldId="265"/>
            <ac:spMk id="5" creationId="{4183A6D3-10EC-44A3-9DB1-C6C8DD9D5169}"/>
          </ac:spMkLst>
        </pc:spChg>
        <pc:spChg chg="add del mod">
          <ac:chgData name="Sachira Karunasena" userId="99653b14-11e5-47e9-9e8f-85ba4b95c77d" providerId="ADAL" clId="{E5DB61AC-9A14-4F0C-94AE-B3AC03870607}" dt="2020-07-22T16:17:11.600" v="83"/>
          <ac:spMkLst>
            <pc:docMk/>
            <pc:sldMk cId="3443487789" sldId="265"/>
            <ac:spMk id="6" creationId="{BB734F3B-A58D-4BE2-85DD-087FBF4BA13C}"/>
          </ac:spMkLst>
        </pc:spChg>
        <pc:spChg chg="del mod">
          <ac:chgData name="Sachira Karunasena" userId="99653b14-11e5-47e9-9e8f-85ba4b95c77d" providerId="ADAL" clId="{E5DB61AC-9A14-4F0C-94AE-B3AC03870607}" dt="2020-07-22T16:14:11.070" v="19"/>
          <ac:spMkLst>
            <pc:docMk/>
            <pc:sldMk cId="3443487789" sldId="265"/>
            <ac:spMk id="7" creationId="{F15469D9-DEB7-404F-BB13-EF0CE0DF3013}"/>
          </ac:spMkLst>
        </pc:spChg>
        <pc:spChg chg="del mod">
          <ac:chgData name="Sachira Karunasena" userId="99653b14-11e5-47e9-9e8f-85ba4b95c77d" providerId="ADAL" clId="{E5DB61AC-9A14-4F0C-94AE-B3AC03870607}" dt="2020-07-22T16:18:32.118" v="111" actId="21"/>
          <ac:spMkLst>
            <pc:docMk/>
            <pc:sldMk cId="3443487789" sldId="265"/>
            <ac:spMk id="10" creationId="{60915D89-DE93-4777-96CD-B2D5D506A479}"/>
          </ac:spMkLst>
        </pc:spChg>
        <pc:graphicFrameChg chg="add del">
          <ac:chgData name="Sachira Karunasena" userId="99653b14-11e5-47e9-9e8f-85ba4b95c77d" providerId="ADAL" clId="{E5DB61AC-9A14-4F0C-94AE-B3AC03870607}" dt="2020-07-22T16:14:07.010" v="15" actId="478"/>
          <ac:graphicFrameMkLst>
            <pc:docMk/>
            <pc:sldMk cId="3443487789" sldId="265"/>
            <ac:graphicFrameMk id="4" creationId="{12C766FE-F386-4FF9-9D72-8E5887D0F86E}"/>
          </ac:graphicFrameMkLst>
        </pc:graphicFrameChg>
        <pc:graphicFrameChg chg="del mod">
          <ac:chgData name="Sachira Karunasena" userId="99653b14-11e5-47e9-9e8f-85ba4b95c77d" providerId="ADAL" clId="{E5DB61AC-9A14-4F0C-94AE-B3AC03870607}" dt="2020-07-22T16:17:35.788" v="91" actId="21"/>
          <ac:graphicFrameMkLst>
            <pc:docMk/>
            <pc:sldMk cId="3443487789" sldId="265"/>
            <ac:graphicFrameMk id="9" creationId="{A94DE974-E248-4F5F-9597-D76164CFCCAB}"/>
          </ac:graphicFrameMkLst>
        </pc:graphicFrameChg>
        <pc:picChg chg="del mod">
          <ac:chgData name="Sachira Karunasena" userId="99653b14-11e5-47e9-9e8f-85ba4b95c77d" providerId="ADAL" clId="{E5DB61AC-9A14-4F0C-94AE-B3AC03870607}" dt="2020-07-22T16:17:57.532" v="98" actId="21"/>
          <ac:picMkLst>
            <pc:docMk/>
            <pc:sldMk cId="3443487789" sldId="265"/>
            <ac:picMk id="12" creationId="{8DB742C8-9E73-4AE9-BACE-8044F3F28014}"/>
          </ac:picMkLst>
        </pc:picChg>
      </pc:sldChg>
      <pc:sldChg chg="addSp delSp modSp add mod">
        <pc:chgData name="Sachira Karunasena" userId="99653b14-11e5-47e9-9e8f-85ba4b95c77d" providerId="ADAL" clId="{E5DB61AC-9A14-4F0C-94AE-B3AC03870607}" dt="2020-07-22T16:18:36.486" v="113" actId="1076"/>
        <pc:sldMkLst>
          <pc:docMk/>
          <pc:sldMk cId="2551346706" sldId="266"/>
        </pc:sldMkLst>
        <pc:spChg chg="mod">
          <ac:chgData name="Sachira Karunasena" userId="99653b14-11e5-47e9-9e8f-85ba4b95c77d" providerId="ADAL" clId="{E5DB61AC-9A14-4F0C-94AE-B3AC03870607}" dt="2020-07-22T16:18:24.885" v="109" actId="27636"/>
          <ac:spMkLst>
            <pc:docMk/>
            <pc:sldMk cId="2551346706" sldId="266"/>
            <ac:spMk id="6" creationId="{BB734F3B-A58D-4BE2-85DD-087FBF4BA13C}"/>
          </ac:spMkLst>
        </pc:spChg>
        <pc:spChg chg="del">
          <ac:chgData name="Sachira Karunasena" userId="99653b14-11e5-47e9-9e8f-85ba4b95c77d" providerId="ADAL" clId="{E5DB61AC-9A14-4F0C-94AE-B3AC03870607}" dt="2020-07-22T16:18:00.001" v="99" actId="478"/>
          <ac:spMkLst>
            <pc:docMk/>
            <pc:sldMk cId="2551346706" sldId="266"/>
            <ac:spMk id="14" creationId="{4A1DB784-5DA5-4AE4-92C3-B8F966A0B9B0}"/>
          </ac:spMkLst>
        </pc:spChg>
        <pc:spChg chg="add mod">
          <ac:chgData name="Sachira Karunasena" userId="99653b14-11e5-47e9-9e8f-85ba4b95c77d" providerId="ADAL" clId="{E5DB61AC-9A14-4F0C-94AE-B3AC03870607}" dt="2020-07-22T16:18:36.486" v="113" actId="1076"/>
          <ac:spMkLst>
            <pc:docMk/>
            <pc:sldMk cId="2551346706" sldId="266"/>
            <ac:spMk id="16" creationId="{6555FA6F-1DF5-48F5-B999-C7E687E03357}"/>
          </ac:spMkLst>
        </pc:spChg>
        <pc:graphicFrameChg chg="del">
          <ac:chgData name="Sachira Karunasena" userId="99653b14-11e5-47e9-9e8f-85ba4b95c77d" providerId="ADAL" clId="{E5DB61AC-9A14-4F0C-94AE-B3AC03870607}" dt="2020-07-22T16:17:49.442" v="96" actId="478"/>
          <ac:graphicFrameMkLst>
            <pc:docMk/>
            <pc:sldMk cId="2551346706" sldId="266"/>
            <ac:graphicFrameMk id="4" creationId="{12C766FE-F386-4FF9-9D72-8E5887D0F86E}"/>
          </ac:graphicFrameMkLst>
        </pc:graphicFrameChg>
        <pc:graphicFrameChg chg="add mod modGraphic">
          <ac:chgData name="Sachira Karunasena" userId="99653b14-11e5-47e9-9e8f-85ba4b95c77d" providerId="ADAL" clId="{E5DB61AC-9A14-4F0C-94AE-B3AC03870607}" dt="2020-07-22T16:18:28.121" v="110" actId="1076"/>
          <ac:graphicFrameMkLst>
            <pc:docMk/>
            <pc:sldMk cId="2551346706" sldId="266"/>
            <ac:graphicFrameMk id="10" creationId="{77910A53-028B-4B41-A83C-D79C6BE7F3B3}"/>
          </ac:graphicFrameMkLst>
        </pc:graphicFrameChg>
        <pc:picChg chg="add mod">
          <ac:chgData name="Sachira Karunasena" userId="99653b14-11e5-47e9-9e8f-85ba4b95c77d" providerId="ADAL" clId="{E5DB61AC-9A14-4F0C-94AE-B3AC03870607}" dt="2020-07-22T16:18:18.528" v="106" actId="14100"/>
          <ac:picMkLst>
            <pc:docMk/>
            <pc:sldMk cId="2551346706" sldId="266"/>
            <ac:picMk id="12" creationId="{06C48110-665B-4E58-B75E-3DA453854642}"/>
          </ac:picMkLst>
        </pc:picChg>
      </pc:sldChg>
      <pc:sldChg chg="addSp modSp add mod ord">
        <pc:chgData name="Sachira Karunasena" userId="99653b14-11e5-47e9-9e8f-85ba4b95c77d" providerId="ADAL" clId="{E5DB61AC-9A14-4F0C-94AE-B3AC03870607}" dt="2020-07-22T16:28:13.158" v="258" actId="5793"/>
        <pc:sldMkLst>
          <pc:docMk/>
          <pc:sldMk cId="2341767221" sldId="267"/>
        </pc:sldMkLst>
        <pc:spChg chg="mod">
          <ac:chgData name="Sachira Karunasena" userId="99653b14-11e5-47e9-9e8f-85ba4b95c77d" providerId="ADAL" clId="{E5DB61AC-9A14-4F0C-94AE-B3AC03870607}" dt="2020-07-22T16:27:24.172" v="205" actId="26606"/>
          <ac:spMkLst>
            <pc:docMk/>
            <pc:sldMk cId="2341767221" sldId="267"/>
            <ac:spMk id="2" creationId="{D87282CE-C91D-4EE9-ADD4-7A5A06DFFFA5}"/>
          </ac:spMkLst>
        </pc:spChg>
        <pc:spChg chg="mod">
          <ac:chgData name="Sachira Karunasena" userId="99653b14-11e5-47e9-9e8f-85ba4b95c77d" providerId="ADAL" clId="{E5DB61AC-9A14-4F0C-94AE-B3AC03870607}" dt="2020-07-22T16:28:13.158" v="258" actId="5793"/>
          <ac:spMkLst>
            <pc:docMk/>
            <pc:sldMk cId="2341767221" sldId="267"/>
            <ac:spMk id="3" creationId="{ACBE50BA-340F-45C7-983A-4325B7A9A3CE}"/>
          </ac:spMkLst>
        </pc:spChg>
        <pc:spChg chg="add">
          <ac:chgData name="Sachira Karunasena" userId="99653b14-11e5-47e9-9e8f-85ba4b95c77d" providerId="ADAL" clId="{E5DB61AC-9A14-4F0C-94AE-B3AC03870607}" dt="2020-07-22T16:27:24.172" v="205" actId="26606"/>
          <ac:spMkLst>
            <pc:docMk/>
            <pc:sldMk cId="2341767221" sldId="267"/>
            <ac:spMk id="26" creationId="{361DC183-07AE-409A-AB63-34A0C77B60E6}"/>
          </ac:spMkLst>
        </pc:spChg>
        <pc:spChg chg="add">
          <ac:chgData name="Sachira Karunasena" userId="99653b14-11e5-47e9-9e8f-85ba4b95c77d" providerId="ADAL" clId="{E5DB61AC-9A14-4F0C-94AE-B3AC03870607}" dt="2020-07-22T16:27:24.172" v="205" actId="26606"/>
          <ac:spMkLst>
            <pc:docMk/>
            <pc:sldMk cId="2341767221" sldId="267"/>
            <ac:spMk id="28" creationId="{90464369-70FA-42AF-948F-80664CA7BFE5}"/>
          </ac:spMkLst>
        </pc:spChg>
        <pc:spChg chg="add">
          <ac:chgData name="Sachira Karunasena" userId="99653b14-11e5-47e9-9e8f-85ba4b95c77d" providerId="ADAL" clId="{E5DB61AC-9A14-4F0C-94AE-B3AC03870607}" dt="2020-07-22T16:27:24.172" v="205" actId="26606"/>
          <ac:spMkLst>
            <pc:docMk/>
            <pc:sldMk cId="2341767221" sldId="267"/>
            <ac:spMk id="30" creationId="{A6604B49-AD5C-4590-B051-06C8222ECD99}"/>
          </ac:spMkLst>
        </pc:spChg>
        <pc:spChg chg="add">
          <ac:chgData name="Sachira Karunasena" userId="99653b14-11e5-47e9-9e8f-85ba4b95c77d" providerId="ADAL" clId="{E5DB61AC-9A14-4F0C-94AE-B3AC03870607}" dt="2020-07-22T16:27:24.172" v="205" actId="26606"/>
          <ac:spMkLst>
            <pc:docMk/>
            <pc:sldMk cId="2341767221" sldId="267"/>
            <ac:spMk id="32" creationId="{CC552A98-EF7D-4D42-AB69-066B786AB55B}"/>
          </ac:spMkLst>
        </pc:spChg>
        <pc:spChg chg="add">
          <ac:chgData name="Sachira Karunasena" userId="99653b14-11e5-47e9-9e8f-85ba4b95c77d" providerId="ADAL" clId="{E5DB61AC-9A14-4F0C-94AE-B3AC03870607}" dt="2020-07-22T16:27:24.172" v="205" actId="26606"/>
          <ac:spMkLst>
            <pc:docMk/>
            <pc:sldMk cId="2341767221" sldId="267"/>
            <ac:spMk id="34" creationId="{A648176E-454C-437C-B0FC-9B82FCF32B24}"/>
          </ac:spMkLst>
        </pc:spChg>
        <pc:picChg chg="mod">
          <ac:chgData name="Sachira Karunasena" userId="99653b14-11e5-47e9-9e8f-85ba4b95c77d" providerId="ADAL" clId="{E5DB61AC-9A14-4F0C-94AE-B3AC03870607}" dt="2020-07-22T16:27:24.172" v="205" actId="26606"/>
          <ac:picMkLst>
            <pc:docMk/>
            <pc:sldMk cId="2341767221" sldId="267"/>
            <ac:picMk id="21" creationId="{1640E1AC-E370-4024-9923-C5B61466CFA3}"/>
          </ac:picMkLst>
        </pc:picChg>
      </pc:sldChg>
      <pc:sldChg chg="add del">
        <pc:chgData name="Sachira Karunasena" userId="99653b14-11e5-47e9-9e8f-85ba4b95c77d" providerId="ADAL" clId="{E5DB61AC-9A14-4F0C-94AE-B3AC03870607}" dt="2020-07-22T16:22:43.394" v="143" actId="47"/>
        <pc:sldMkLst>
          <pc:docMk/>
          <pc:sldMk cId="3631319937" sldId="267"/>
        </pc:sldMkLst>
      </pc:sldChg>
    </pc:docChg>
  </pc:docChgLst>
  <pc:docChgLst>
    <pc:chgData name="Kalana Abeywardena" userId="S::160005c@uom.lk::d7dfe26a-34bf-4a11-a5ff-faca8e5c4ffd" providerId="AD" clId="Web-{3F0C54F6-956F-5C10-5EA0-2959419D9C8F}"/>
    <pc:docChg chg="modSld">
      <pc:chgData name="Kalana Abeywardena" userId="S::160005c@uom.lk::d7dfe26a-34bf-4a11-a5ff-faca8e5c4ffd" providerId="AD" clId="Web-{3F0C54F6-956F-5C10-5EA0-2959419D9C8F}" dt="2020-07-22T16:09:00.166" v="3" actId="20577"/>
      <pc:docMkLst>
        <pc:docMk/>
      </pc:docMkLst>
      <pc:sldChg chg="modSp">
        <pc:chgData name="Kalana Abeywardena" userId="S::160005c@uom.lk::d7dfe26a-34bf-4a11-a5ff-faca8e5c4ffd" providerId="AD" clId="Web-{3F0C54F6-956F-5C10-5EA0-2959419D9C8F}" dt="2020-07-22T16:09:00.166" v="2" actId="20577"/>
        <pc:sldMkLst>
          <pc:docMk/>
          <pc:sldMk cId="4201173835" sldId="263"/>
        </pc:sldMkLst>
        <pc:spChg chg="mod">
          <ac:chgData name="Kalana Abeywardena" userId="S::160005c@uom.lk::d7dfe26a-34bf-4a11-a5ff-faca8e5c4ffd" providerId="AD" clId="Web-{3F0C54F6-956F-5C10-5EA0-2959419D9C8F}" dt="2020-07-22T16:09:00.166" v="2" actId="20577"/>
          <ac:spMkLst>
            <pc:docMk/>
            <pc:sldMk cId="4201173835" sldId="263"/>
            <ac:spMk id="3" creationId="{4A3441F8-EC93-4F64-8D95-78663B182F1E}"/>
          </ac:spMkLst>
        </pc:spChg>
      </pc:sldChg>
    </pc:docChg>
  </pc:docChgLst>
  <pc:docChgLst>
    <pc:chgData name="Kalana Abeywardena" userId="S::160005c@uom.lk::d7dfe26a-34bf-4a11-a5ff-faca8e5c4ffd" providerId="AD" clId="Web-{7078692B-762A-C925-43D8-228F14A7B9F4}"/>
    <pc:docChg chg="modSld">
      <pc:chgData name="Kalana Abeywardena" userId="S::160005c@uom.lk::d7dfe26a-34bf-4a11-a5ff-faca8e5c4ffd" providerId="AD" clId="Web-{7078692B-762A-C925-43D8-228F14A7B9F4}" dt="2020-07-22T11:19:33.705" v="30" actId="1076"/>
      <pc:docMkLst>
        <pc:docMk/>
      </pc:docMkLst>
      <pc:sldChg chg="addSp delSp modSp">
        <pc:chgData name="Kalana Abeywardena" userId="S::160005c@uom.lk::d7dfe26a-34bf-4a11-a5ff-faca8e5c4ffd" providerId="AD" clId="Web-{7078692B-762A-C925-43D8-228F14A7B9F4}" dt="2020-07-22T11:19:33.705" v="30" actId="1076"/>
        <pc:sldMkLst>
          <pc:docMk/>
          <pc:sldMk cId="128449862" sldId="260"/>
        </pc:sldMkLst>
        <pc:spChg chg="mod">
          <ac:chgData name="Kalana Abeywardena" userId="S::160005c@uom.lk::d7dfe26a-34bf-4a11-a5ff-faca8e5c4ffd" providerId="AD" clId="Web-{7078692B-762A-C925-43D8-228F14A7B9F4}" dt="2020-07-22T11:05:33.523" v="19" actId="20577"/>
          <ac:spMkLst>
            <pc:docMk/>
            <pc:sldMk cId="128449862" sldId="260"/>
            <ac:spMk id="2" creationId="{7C5C28D0-1217-4165-8930-DD35C7AB0617}"/>
          </ac:spMkLst>
        </pc:spChg>
        <pc:spChg chg="add del mod">
          <ac:chgData name="Kalana Abeywardena" userId="S::160005c@uom.lk::d7dfe26a-34bf-4a11-a5ff-faca8e5c4ffd" providerId="AD" clId="Web-{7078692B-762A-C925-43D8-228F14A7B9F4}" dt="2020-07-22T11:19:22.439" v="27"/>
          <ac:spMkLst>
            <pc:docMk/>
            <pc:sldMk cId="128449862" sldId="260"/>
            <ac:spMk id="4" creationId="{0796B20E-9D8E-40ED-8F70-03DA2709E462}"/>
          </ac:spMkLst>
        </pc:spChg>
        <pc:picChg chg="add mod">
          <ac:chgData name="Kalana Abeywardena" userId="S::160005c@uom.lk::d7dfe26a-34bf-4a11-a5ff-faca8e5c4ffd" providerId="AD" clId="Web-{7078692B-762A-C925-43D8-228F14A7B9F4}" dt="2020-07-22T11:19:33.705" v="30" actId="1076"/>
          <ac:picMkLst>
            <pc:docMk/>
            <pc:sldMk cId="128449862" sldId="260"/>
            <ac:picMk id="3" creationId="{A09337A2-1C16-4AF5-AB4F-302AC418D324}"/>
          </ac:picMkLst>
        </pc:picChg>
      </pc:sldChg>
    </pc:docChg>
  </pc:docChgLst>
  <pc:docChgLst>
    <pc:chgData name="Shechem Sumanthiran" userId="c8be5aff-c935-4bf0-95a1-0777fbdf051d" providerId="ADAL" clId="{6EF32E02-1070-488F-8D78-4488650E6911}"/>
    <pc:docChg chg="undo custSel addSld delSld modSld">
      <pc:chgData name="Shechem Sumanthiran" userId="c8be5aff-c935-4bf0-95a1-0777fbdf051d" providerId="ADAL" clId="{6EF32E02-1070-488F-8D78-4488650E6911}" dt="2020-07-22T15:28:59.796" v="355" actId="2710"/>
      <pc:docMkLst>
        <pc:docMk/>
      </pc:docMkLst>
      <pc:sldChg chg="delSp del">
        <pc:chgData name="Shechem Sumanthiran" userId="c8be5aff-c935-4bf0-95a1-0777fbdf051d" providerId="ADAL" clId="{6EF32E02-1070-488F-8D78-4488650E6911}" dt="2020-07-22T15:25:34.625" v="10" actId="2696"/>
        <pc:sldMkLst>
          <pc:docMk/>
          <pc:sldMk cId="128449862" sldId="260"/>
        </pc:sldMkLst>
        <pc:spChg chg="del">
          <ac:chgData name="Shechem Sumanthiran" userId="c8be5aff-c935-4bf0-95a1-0777fbdf051d" providerId="ADAL" clId="{6EF32E02-1070-488F-8D78-4488650E6911}" dt="2020-07-22T15:25:27.357" v="8"/>
          <ac:spMkLst>
            <pc:docMk/>
            <pc:sldMk cId="128449862" sldId="260"/>
            <ac:spMk id="2" creationId="{7C5C28D0-1217-4165-8930-DD35C7AB0617}"/>
          </ac:spMkLst>
        </pc:spChg>
        <pc:picChg chg="del">
          <ac:chgData name="Shechem Sumanthiran" userId="c8be5aff-c935-4bf0-95a1-0777fbdf051d" providerId="ADAL" clId="{6EF32E02-1070-488F-8D78-4488650E6911}" dt="2020-07-22T15:24:45.553" v="0" actId="478"/>
          <ac:picMkLst>
            <pc:docMk/>
            <pc:sldMk cId="128449862" sldId="260"/>
            <ac:picMk id="3" creationId="{A09337A2-1C16-4AF5-AB4F-302AC418D324}"/>
          </ac:picMkLst>
        </pc:picChg>
      </pc:sldChg>
      <pc:sldChg chg="addSp modSp add">
        <pc:chgData name="Shechem Sumanthiran" userId="c8be5aff-c935-4bf0-95a1-0777fbdf051d" providerId="ADAL" clId="{6EF32E02-1070-488F-8D78-4488650E6911}" dt="2020-07-22T15:25:30.342" v="9"/>
        <pc:sldMkLst>
          <pc:docMk/>
          <pc:sldMk cId="1096128916" sldId="262"/>
        </pc:sldMkLst>
        <pc:spChg chg="add">
          <ac:chgData name="Shechem Sumanthiran" userId="c8be5aff-c935-4bf0-95a1-0777fbdf051d" providerId="ADAL" clId="{6EF32E02-1070-488F-8D78-4488650E6911}" dt="2020-07-22T15:25:30.342" v="9"/>
          <ac:spMkLst>
            <pc:docMk/>
            <pc:sldMk cId="1096128916" sldId="262"/>
            <ac:spMk id="42" creationId="{9CAC7C7F-4AAD-4EE2-B92E-A195E71DCCA0}"/>
          </ac:spMkLst>
        </pc:spChg>
        <pc:grpChg chg="mod">
          <ac:chgData name="Shechem Sumanthiran" userId="c8be5aff-c935-4bf0-95a1-0777fbdf051d" providerId="ADAL" clId="{6EF32E02-1070-488F-8D78-4488650E6911}" dt="2020-07-22T15:25:22.203" v="7" actId="1076"/>
          <ac:grpSpMkLst>
            <pc:docMk/>
            <pc:sldMk cId="1096128916" sldId="262"/>
            <ac:grpSpMk id="150" creationId="{953D9148-45D0-4818-BE13-EE7C6C567831}"/>
          </ac:grpSpMkLst>
        </pc:grpChg>
      </pc:sldChg>
      <pc:sldChg chg="addSp delSp modSp add">
        <pc:chgData name="Shechem Sumanthiran" userId="c8be5aff-c935-4bf0-95a1-0777fbdf051d" providerId="ADAL" clId="{6EF32E02-1070-488F-8D78-4488650E6911}" dt="2020-07-22T15:28:59.796" v="355" actId="2710"/>
        <pc:sldMkLst>
          <pc:docMk/>
          <pc:sldMk cId="4201173835" sldId="263"/>
        </pc:sldMkLst>
        <pc:spChg chg="del mod">
          <ac:chgData name="Shechem Sumanthiran" userId="c8be5aff-c935-4bf0-95a1-0777fbdf051d" providerId="ADAL" clId="{6EF32E02-1070-488F-8D78-4488650E6911}" dt="2020-07-22T15:26:18.305" v="17" actId="478"/>
          <ac:spMkLst>
            <pc:docMk/>
            <pc:sldMk cId="4201173835" sldId="263"/>
            <ac:spMk id="2" creationId="{38D2FFE7-19D5-4FC0-AF59-32DFD8321FD4}"/>
          </ac:spMkLst>
        </pc:spChg>
        <pc:spChg chg="mod">
          <ac:chgData name="Shechem Sumanthiran" userId="c8be5aff-c935-4bf0-95a1-0777fbdf051d" providerId="ADAL" clId="{6EF32E02-1070-488F-8D78-4488650E6911}" dt="2020-07-22T15:28:59.796" v="355" actId="2710"/>
          <ac:spMkLst>
            <pc:docMk/>
            <pc:sldMk cId="4201173835" sldId="263"/>
            <ac:spMk id="3" creationId="{4A3441F8-EC93-4F64-8D95-78663B182F1E}"/>
          </ac:spMkLst>
        </pc:spChg>
        <pc:spChg chg="add">
          <ac:chgData name="Shechem Sumanthiran" userId="c8be5aff-c935-4bf0-95a1-0777fbdf051d" providerId="ADAL" clId="{6EF32E02-1070-488F-8D78-4488650E6911}" dt="2020-07-22T15:26:13.977" v="16"/>
          <ac:spMkLst>
            <pc:docMk/>
            <pc:sldMk cId="4201173835" sldId="263"/>
            <ac:spMk id="4" creationId="{6F7B7A3A-FF3B-4C26-A638-5FD703AF5E5F}"/>
          </ac:spMkLst>
        </pc:spChg>
        <pc:spChg chg="add del mod">
          <ac:chgData name="Shechem Sumanthiran" userId="c8be5aff-c935-4bf0-95a1-0777fbdf051d" providerId="ADAL" clId="{6EF32E02-1070-488F-8D78-4488650E6911}" dt="2020-07-22T15:26:20.404" v="18" actId="478"/>
          <ac:spMkLst>
            <pc:docMk/>
            <pc:sldMk cId="4201173835" sldId="263"/>
            <ac:spMk id="6" creationId="{6E8383D3-F311-49F7-9697-9BEA79A8693D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8AF6E2-E22A-44F9-9D30-4FBF7C11898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C083CB-FE05-452C-AACD-686D49C425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44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C083CB-FE05-452C-AACD-686D49C425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657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4ED85-CCC3-48E5-A33A-9726F02BF4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42ACFB-C229-41D9-8AD0-FAA076B523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767AE-1727-4A74-B981-4C9FB867F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53C12-D7EF-4C88-A68D-C4F4D42E2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BC8CB-A97A-4002-8E81-418F604B9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05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011A2-C002-44DB-833F-29A3F0072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98DA5-7486-43FF-B655-D02768579B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E61F9-C1F3-4F8E-B596-A5CD2E844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ED4CD-E82C-4BDA-BCFB-77EFC4994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29461-6060-4711-8818-8C1C385E9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95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9743C6-91D4-4889-8161-6C74E85B4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6E2140-2F24-4B62-BA63-85ECE301A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DB76A-3EE8-4FB6-9563-094D18348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6C333-88E2-4DB6-B898-94692BFFC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62826-F9C1-45D2-9904-5CAE5D49A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784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4C385-63C9-4807-89DD-1B57FA6D8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72704-32CE-4A8D-9157-53B6EA627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CE301-6BF5-4204-AE04-9470963D7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49AD6-4C99-41D9-9E53-8636E6FAA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DDDA6-AEBE-4FA2-A571-0518B89BC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21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A0824-36D2-45A2-9445-D22DD366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6A432-9501-42B5-B8F1-D307C7AC4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208765-043D-4358-AE23-DD654DAD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566A8-D495-44E7-81EC-8364E95F7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76C33-99CA-45EF-BF28-2C7209C9E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823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540F3-93D6-4731-AFCF-2920C6830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F2DD6-741B-49BD-A817-2232A96A6A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5A837-E807-4B9C-BC98-80CD1B7C0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258E0-C3B7-4302-93EB-555F3F99A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0A8C9F-B982-42CD-A1E8-BBEF411CA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69821D-CB0E-4E96-B860-DBEC16E68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85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FAA36-0C49-4A44-BDD6-9337913D9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F091F-5AA4-4102-AF3E-A3DEC5D62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B464B4-50D4-41F1-A17F-93255FE09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10F5AB-F7F0-4EB7-9F14-10BEE0165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07037B-7B90-464A-A0FF-4D260BAE87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479E2A-D26C-45F2-A418-EDF3FEE02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596F3F-D7EC-45D0-9DDE-2C82FC19F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FA13E2-5339-404D-BDE3-450734EB8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69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D026A-6C1F-4112-A3F3-F4778097C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08A7D3-7B57-48B3-9750-19D05CA27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E4A9E6-164F-48D2-9CE0-835214594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281E78-4E6B-463F-A398-7558E76A2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98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14C857-BCBD-4844-B0C3-319191A9E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146476-28C6-4DB0-8C9A-EF2D32A7B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A21F94-46DF-4E8F-A54C-895B5366F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420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8EE30-4FD1-4288-A27C-2C07E5267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065F2-8AB5-46BE-8BC9-F4695A0F7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3A1FB-FA40-4446-B756-FB8D5C481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449F3A-024D-4594-A84B-FD9987A9A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775013-777E-4308-9286-30F453AB3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69C080-DEAA-4C99-8D41-CC3DD9D4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0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1CEAC-26B7-43D8-8250-BB7FA53DE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D8F345-7804-45EC-87AF-4D8B108715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FC96A-2E41-459B-AEDE-DFA7E5643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8EE71-CD2E-4056-992E-08C48DB9D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9454F-F1DC-42ED-8BAC-3936672B6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44ED42-03D0-4896-A2A7-206841796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627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686A24-7366-42A6-9C70-A67271353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D46295-5CD4-45E2-BCE5-EE63806389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E9783-0592-4954-8A3F-6E383055D2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A084B4-5895-421A-A9DC-962ECAE7CFBF}" type="datetimeFigureOut">
              <a:rPr lang="en-US" smtClean="0"/>
              <a:t>7/22/2020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6A31B-D479-431D-BEB7-95F6972BF1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16F2B-4E18-45FE-9093-C9663CAE5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32C56-4A77-4C7C-82BC-A37CEBE21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345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avi"/><Relationship Id="rId3" Type="http://schemas.microsoft.com/office/2007/relationships/media" Target="../media/media2.avi"/><Relationship Id="rId7" Type="http://schemas.microsoft.com/office/2007/relationships/media" Target="../media/media4.avi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video" Target="../media/media3.avi"/><Relationship Id="rId11" Type="http://schemas.openxmlformats.org/officeDocument/2006/relationships/image" Target="../media/image2.png"/><Relationship Id="rId5" Type="http://schemas.microsoft.com/office/2007/relationships/media" Target="../media/media3.avi"/><Relationship Id="rId10" Type="http://schemas.openxmlformats.org/officeDocument/2006/relationships/notesSlide" Target="../notesSlides/notesSlide1.xml"/><Relationship Id="rId4" Type="http://schemas.openxmlformats.org/officeDocument/2006/relationships/video" Target="../media/media2.avi"/><Relationship Id="rId9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1C84A-B65E-4453-A6F1-B83A8AF2F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7689" y="3071183"/>
            <a:ext cx="9910296" cy="2590027"/>
          </a:xfrm>
        </p:spPr>
        <p:txBody>
          <a:bodyPr anchor="t">
            <a:normAutofit/>
          </a:bodyPr>
          <a:lstStyle/>
          <a:p>
            <a:pPr algn="l"/>
            <a:r>
              <a:rPr lang="en-GB" sz="440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FYP5: Object Detection, Tracking and Suspicious Activity Recognition for Maritime Surveillance using Thermal Vision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878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F7B7A3A-FF3B-4C26-A638-5FD703AF5E5F}"/>
              </a:ext>
            </a:extLst>
          </p:cNvPr>
          <p:cNvSpPr txBox="1">
            <a:spLocks/>
          </p:cNvSpPr>
          <p:nvPr/>
        </p:nvSpPr>
        <p:spPr>
          <a:xfrm>
            <a:off x="808638" y="386930"/>
            <a:ext cx="9236700" cy="11889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Action Detection - ROAD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441F8-EC93-4F64-8D95-78663B18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/>
              <a:t>Successfully trained VGG16 from scratch on UCF24</a:t>
            </a:r>
          </a:p>
          <a:p>
            <a:r>
              <a:rPr lang="en-US" sz="2400"/>
              <a:t>Integrated CornerNet-Lite Squeeze and began training on UCF24</a:t>
            </a:r>
          </a:p>
          <a:p>
            <a:r>
              <a:rPr lang="en-US" sz="2400"/>
              <a:t>Loss decreases but accuracy (mAP score) is 0. </a:t>
            </a:r>
          </a:p>
          <a:p>
            <a:pPr lvl="1"/>
            <a:r>
              <a:rPr lang="en-US"/>
              <a:t>Searching for bugs in the integration code</a:t>
            </a:r>
          </a:p>
          <a:p>
            <a:pPr lvl="1"/>
            <a:r>
              <a:rPr lang="en-US"/>
              <a:t>Considering trying another model (CenterNet)</a:t>
            </a:r>
          </a:p>
        </p:txBody>
      </p:sp>
    </p:spTree>
    <p:extLst>
      <p:ext uri="{BB962C8B-B14F-4D97-AF65-F5344CB8AC3E}">
        <p14:creationId xmlns:p14="http://schemas.microsoft.com/office/powerpoint/2010/main" val="4201173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770511-841C-4D38-93DD-FA90A5C14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Action Detection - ROAD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734F3B-A58D-4BE2-85DD-087FBF4BA13C}"/>
              </a:ext>
            </a:extLst>
          </p:cNvPr>
          <p:cNvSpPr txBox="1"/>
          <p:nvPr/>
        </p:nvSpPr>
        <p:spPr>
          <a:xfrm>
            <a:off x="496919" y="2348126"/>
            <a:ext cx="10362865" cy="1251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000" b="1"/>
              <a:t>Conversion of </a:t>
            </a:r>
            <a:r>
              <a:rPr lang="en-US" sz="2000" b="1" err="1"/>
              <a:t>MatLab</a:t>
            </a:r>
            <a:r>
              <a:rPr lang="en-US" sz="2000" b="1"/>
              <a:t> files to Python for temporal evaluation of the Action Tubes generated – Using 300 videos out of 910 test videos of UCF24 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2C766FE-F386-4FF9-9D72-8E5887D0F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156908"/>
              </p:ext>
            </p:extLst>
          </p:nvPr>
        </p:nvGraphicFramePr>
        <p:xfrm>
          <a:off x="676444" y="3379208"/>
          <a:ext cx="5150279" cy="1955991"/>
        </p:xfrm>
        <a:graphic>
          <a:graphicData uri="http://schemas.openxmlformats.org/drawingml/2006/table">
            <a:tbl>
              <a:tblPr firstRow="1" bandRow="1">
                <a:noFill/>
                <a:tableStyleId>{616DA210-FB5B-4158-B5E0-FEB733F419BA}</a:tableStyleId>
              </a:tblPr>
              <a:tblGrid>
                <a:gridCol w="1419271">
                  <a:extLst>
                    <a:ext uri="{9D8B030D-6E8A-4147-A177-3AD203B41FA5}">
                      <a16:colId xmlns:a16="http://schemas.microsoft.com/office/drawing/2014/main" val="3002601282"/>
                    </a:ext>
                  </a:extLst>
                </a:gridCol>
                <a:gridCol w="1341799">
                  <a:extLst>
                    <a:ext uri="{9D8B030D-6E8A-4147-A177-3AD203B41FA5}">
                      <a16:colId xmlns:a16="http://schemas.microsoft.com/office/drawing/2014/main" val="2578987810"/>
                    </a:ext>
                  </a:extLst>
                </a:gridCol>
                <a:gridCol w="1279823">
                  <a:extLst>
                    <a:ext uri="{9D8B030D-6E8A-4147-A177-3AD203B41FA5}">
                      <a16:colId xmlns:a16="http://schemas.microsoft.com/office/drawing/2014/main" val="1630524068"/>
                    </a:ext>
                  </a:extLst>
                </a:gridCol>
                <a:gridCol w="1109386">
                  <a:extLst>
                    <a:ext uri="{9D8B030D-6E8A-4147-A177-3AD203B41FA5}">
                      <a16:colId xmlns:a16="http://schemas.microsoft.com/office/drawing/2014/main" val="2623155139"/>
                    </a:ext>
                  </a:extLst>
                </a:gridCol>
              </a:tblGrid>
              <a:tr h="937091">
                <a:tc>
                  <a:txBody>
                    <a:bodyPr/>
                    <a:lstStyle/>
                    <a:p>
                      <a:pPr algn="ctr"/>
                      <a:r>
                        <a:rPr lang="en-US" sz="2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IoU_th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tmIoU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tmAP (%)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tacc (%)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5060037"/>
                  </a:ext>
                </a:extLst>
              </a:tr>
              <a:tr h="509450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0.2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0.067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26.63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92.33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8340880"/>
                  </a:ext>
                </a:extLst>
              </a:tr>
              <a:tr h="509450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0.067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12.54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92.33</a:t>
                      </a:r>
                    </a:p>
                  </a:txBody>
                  <a:tcPr marL="223117" marR="167338" marT="111558" marB="11155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03766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4A1DB784-5DA5-4AE4-92C3-B8F966A0B9B0}"/>
              </a:ext>
            </a:extLst>
          </p:cNvPr>
          <p:cNvSpPr txBox="1"/>
          <p:nvPr/>
        </p:nvSpPr>
        <p:spPr>
          <a:xfrm>
            <a:off x="6326183" y="3599257"/>
            <a:ext cx="53688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err="1"/>
              <a:t>IoU_th</a:t>
            </a:r>
            <a:r>
              <a:rPr lang="en-US" sz="1600" b="1"/>
              <a:t> 	</a:t>
            </a:r>
            <a:r>
              <a:rPr lang="en-US" sz="1600"/>
              <a:t>– </a:t>
            </a:r>
            <a:r>
              <a:rPr lang="en-US" sz="1600" err="1"/>
              <a:t>IoU</a:t>
            </a:r>
            <a:r>
              <a:rPr lang="en-US" sz="1600"/>
              <a:t> threshold used</a:t>
            </a:r>
          </a:p>
          <a:p>
            <a:r>
              <a:rPr lang="en-US" sz="1600" b="1" err="1"/>
              <a:t>tmIoU</a:t>
            </a:r>
            <a:r>
              <a:rPr lang="en-US" sz="1600"/>
              <a:t> 	– mean </a:t>
            </a:r>
            <a:r>
              <a:rPr lang="en-US" sz="1600" err="1"/>
              <a:t>IoU</a:t>
            </a:r>
            <a:r>
              <a:rPr lang="en-US" sz="1600"/>
              <a:t> value returned considering the temporal </a:t>
            </a:r>
            <a:r>
              <a:rPr lang="en-US" sz="1600" err="1"/>
              <a:t>IoUs</a:t>
            </a:r>
            <a:r>
              <a:rPr lang="en-US" sz="1600"/>
              <a:t> returned for each video</a:t>
            </a:r>
          </a:p>
          <a:p>
            <a:r>
              <a:rPr lang="en-US" sz="1600" b="1" err="1"/>
              <a:t>tmAP</a:t>
            </a:r>
            <a:r>
              <a:rPr lang="en-US" sz="1600"/>
              <a:t> 	– temporal mean AP</a:t>
            </a:r>
          </a:p>
          <a:p>
            <a:r>
              <a:rPr lang="en-US" sz="1600" b="1" err="1"/>
              <a:t>tacc</a:t>
            </a:r>
            <a:r>
              <a:rPr lang="en-US" sz="1600"/>
              <a:t> 	– accuracy in predicting correct class of action (frame-wise)</a:t>
            </a:r>
          </a:p>
        </p:txBody>
      </p:sp>
    </p:spTree>
    <p:extLst>
      <p:ext uri="{BB962C8B-B14F-4D97-AF65-F5344CB8AC3E}">
        <p14:creationId xmlns:p14="http://schemas.microsoft.com/office/powerpoint/2010/main" val="1119132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770511-841C-4D38-93DD-FA90A5C14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Action Detection - ROAD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734F3B-A58D-4BE2-85DD-087FBF4BA13C}"/>
              </a:ext>
            </a:extLst>
          </p:cNvPr>
          <p:cNvSpPr txBox="1"/>
          <p:nvPr/>
        </p:nvSpPr>
        <p:spPr>
          <a:xfrm>
            <a:off x="479452" y="2445330"/>
            <a:ext cx="5921348" cy="735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000" b="1"/>
              <a:t>Linking frame-wise detection script and Online-Tube generation scripts to run together video-wise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7910A53-028B-4B41-A83C-D79C6BE7F3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8778655"/>
              </p:ext>
            </p:extLst>
          </p:nvPr>
        </p:nvGraphicFramePr>
        <p:xfrm>
          <a:off x="676445" y="3605619"/>
          <a:ext cx="5150278" cy="19085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209163">
                  <a:extLst>
                    <a:ext uri="{9D8B030D-6E8A-4147-A177-3AD203B41FA5}">
                      <a16:colId xmlns:a16="http://schemas.microsoft.com/office/drawing/2014/main" val="1891164018"/>
                    </a:ext>
                  </a:extLst>
                </a:gridCol>
                <a:gridCol w="941115">
                  <a:extLst>
                    <a:ext uri="{9D8B030D-6E8A-4147-A177-3AD203B41FA5}">
                      <a16:colId xmlns:a16="http://schemas.microsoft.com/office/drawing/2014/main" val="698012187"/>
                    </a:ext>
                  </a:extLst>
                </a:gridCol>
              </a:tblGrid>
              <a:tr h="428693">
                <a:tc>
                  <a:txBody>
                    <a:bodyPr/>
                    <a:lstStyle/>
                    <a:p>
                      <a:pPr algn="l"/>
                      <a:r>
                        <a:rPr lang="en-US"/>
                        <a:t>Avg. time to load a frame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7ms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1982110"/>
                  </a:ext>
                </a:extLst>
              </a:tr>
              <a:tr h="739936">
                <a:tc>
                  <a:txBody>
                    <a:bodyPr/>
                    <a:lstStyle/>
                    <a:p>
                      <a:pPr algn="l"/>
                      <a:r>
                        <a:rPr lang="en-US"/>
                        <a:t>Total Avg. time to generate tubes per video*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44.1s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8975859"/>
                  </a:ext>
                </a:extLst>
              </a:tr>
              <a:tr h="73993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Avg. time to incrementally link a tube to next frame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0.29s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4482998"/>
                  </a:ext>
                </a:extLst>
              </a:tr>
            </a:tbl>
          </a:graphicData>
        </a:graphic>
      </p:graphicFrame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06C48110-665B-4E58-B75E-3DA4538546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5935" r="36331" b="7825"/>
          <a:stretch/>
        </p:blipFill>
        <p:spPr>
          <a:xfrm>
            <a:off x="6795014" y="2389218"/>
            <a:ext cx="4064770" cy="39500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555FA6F-1DF5-48F5-B999-C7E687E03357}"/>
              </a:ext>
            </a:extLst>
          </p:cNvPr>
          <p:cNvSpPr txBox="1"/>
          <p:nvPr/>
        </p:nvSpPr>
        <p:spPr>
          <a:xfrm>
            <a:off x="676445" y="5708448"/>
            <a:ext cx="4028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*may increase slightly when multiple tubes are to be linked for proceeding frame detections</a:t>
            </a:r>
          </a:p>
        </p:txBody>
      </p:sp>
    </p:spTree>
    <p:extLst>
      <p:ext uri="{BB962C8B-B14F-4D97-AF65-F5344CB8AC3E}">
        <p14:creationId xmlns:p14="http://schemas.microsoft.com/office/powerpoint/2010/main" val="255134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855A890-B60B-4670-9DC2-69DC05015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26845-94F3-4F44-AE6C-1BD2CAA85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67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/>
              <a:t>Object </a:t>
            </a:r>
            <a:r>
              <a:rPr lang="en-US" sz="3700" b="1">
                <a:solidFill>
                  <a:srgbClr val="42B996"/>
                </a:solidFill>
              </a:rPr>
              <a:t>Tracking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22480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042549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283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drone_kcf">
            <a:hlinkClick r:id="" action="ppaction://media"/>
            <a:extLst>
              <a:ext uri="{FF2B5EF4-FFF2-40B4-BE49-F238E27FC236}">
                <a16:creationId xmlns:a16="http://schemas.microsoft.com/office/drawing/2014/main" id="{1F350F6F-55DB-4C51-B51F-3E2CDC0AC2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054251" y="1108405"/>
            <a:ext cx="3703320" cy="2073859"/>
          </a:xfrm>
          <a:prstGeom prst="rect">
            <a:avLst/>
          </a:prstGeom>
        </p:spPr>
      </p:pic>
      <p:pic>
        <p:nvPicPr>
          <p:cNvPr id="9" name="drone_medianflow">
            <a:hlinkClick r:id="" action="ppaction://media"/>
            <a:extLst>
              <a:ext uri="{FF2B5EF4-FFF2-40B4-BE49-F238E27FC236}">
                <a16:creationId xmlns:a16="http://schemas.microsoft.com/office/drawing/2014/main" id="{4A410A4F-02E7-4FD1-9C4C-62D45A20845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927572" y="1108405"/>
            <a:ext cx="3703320" cy="2073859"/>
          </a:xfrm>
          <a:prstGeom prst="rect">
            <a:avLst/>
          </a:prstGeom>
        </p:spPr>
      </p:pic>
      <p:pic>
        <p:nvPicPr>
          <p:cNvPr id="18" name="drone_csrt">
            <a:hlinkClick r:id="" action="ppaction://media"/>
            <a:extLst>
              <a:ext uri="{FF2B5EF4-FFF2-40B4-BE49-F238E27FC236}">
                <a16:creationId xmlns:a16="http://schemas.microsoft.com/office/drawing/2014/main" id="{22EB8C1F-41D1-442F-B6E1-747A27EDD6D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054251" y="3789916"/>
            <a:ext cx="3703320" cy="2073859"/>
          </a:xfrm>
          <a:prstGeom prst="rect">
            <a:avLst/>
          </a:prstGeom>
        </p:spPr>
      </p:pic>
      <p:pic>
        <p:nvPicPr>
          <p:cNvPr id="21" name="drone_mosse">
            <a:hlinkClick r:id="" action="ppaction://media"/>
            <a:extLst>
              <a:ext uri="{FF2B5EF4-FFF2-40B4-BE49-F238E27FC236}">
                <a16:creationId xmlns:a16="http://schemas.microsoft.com/office/drawing/2014/main" id="{BB1E9F6D-840A-4B1A-933E-3BB21B2C96AF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932998" y="3789915"/>
            <a:ext cx="3703320" cy="20738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62E10A-D15B-4106-876E-E3BBBCB9F8E9}"/>
              </a:ext>
            </a:extLst>
          </p:cNvPr>
          <p:cNvSpPr txBox="1"/>
          <p:nvPr/>
        </p:nvSpPr>
        <p:spPr>
          <a:xfrm>
            <a:off x="5279778" y="3244016"/>
            <a:ext cx="1252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KCF Tracker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09DB1-D7F0-4986-B514-A0B9978D53F3}"/>
              </a:ext>
            </a:extLst>
          </p:cNvPr>
          <p:cNvSpPr txBox="1"/>
          <p:nvPr/>
        </p:nvSpPr>
        <p:spPr>
          <a:xfrm>
            <a:off x="8714741" y="3244016"/>
            <a:ext cx="2128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Median Flow Tracker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F9A614-F722-4060-8F8F-D6658D092392}"/>
              </a:ext>
            </a:extLst>
          </p:cNvPr>
          <p:cNvSpPr txBox="1"/>
          <p:nvPr/>
        </p:nvSpPr>
        <p:spPr>
          <a:xfrm>
            <a:off x="5217998" y="5910025"/>
            <a:ext cx="137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CSRT Tracker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13E22C1-9853-4C18-88C8-3631F16084C6}"/>
              </a:ext>
            </a:extLst>
          </p:cNvPr>
          <p:cNvSpPr txBox="1"/>
          <p:nvPr/>
        </p:nvSpPr>
        <p:spPr>
          <a:xfrm>
            <a:off x="8986802" y="5910025"/>
            <a:ext cx="1584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MOSSE Tracker</a:t>
            </a:r>
          </a:p>
        </p:txBody>
      </p:sp>
    </p:spTree>
    <p:extLst>
      <p:ext uri="{BB962C8B-B14F-4D97-AF65-F5344CB8AC3E}">
        <p14:creationId xmlns:p14="http://schemas.microsoft.com/office/powerpoint/2010/main" val="88360914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3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4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video>
              <p:cMediaNode vol="80000">
                <p:cTn id="5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753BCBD-E157-4A23-A8BC-DA7F349F6FD1}"/>
              </a:ext>
            </a:extLst>
          </p:cNvPr>
          <p:cNvGrpSpPr/>
          <p:nvPr/>
        </p:nvGrpSpPr>
        <p:grpSpPr>
          <a:xfrm>
            <a:off x="2149135" y="207594"/>
            <a:ext cx="9870351" cy="6442813"/>
            <a:chOff x="1632153" y="211945"/>
            <a:chExt cx="9870351" cy="6617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C4D6BE5F-D4A0-4192-98F0-E7078B0C0490}"/>
                </a:ext>
              </a:extLst>
            </p:cNvPr>
            <p:cNvGrpSpPr/>
            <p:nvPr/>
          </p:nvGrpSpPr>
          <p:grpSpPr>
            <a:xfrm>
              <a:off x="1632153" y="663678"/>
              <a:ext cx="8264014" cy="5198807"/>
              <a:chOff x="1587908" y="501445"/>
              <a:chExt cx="8264014" cy="5198807"/>
            </a:xfrm>
          </p:grpSpPr>
          <p:cxnSp>
            <p:nvCxnSpPr>
              <p:cNvPr id="126" name="Straight Arrow Connector 125">
                <a:extLst>
                  <a:ext uri="{FF2B5EF4-FFF2-40B4-BE49-F238E27FC236}">
                    <a16:creationId xmlns:a16="http://schemas.microsoft.com/office/drawing/2014/main" id="{DB11CD37-6DAD-47BB-A15E-CF4E39A3D668}"/>
                  </a:ext>
                </a:extLst>
              </p:cNvPr>
              <p:cNvCxnSpPr>
                <a:cxnSpLocks/>
                <a:endCxn id="129" idx="0"/>
              </p:cNvCxnSpPr>
              <p:nvPr/>
            </p:nvCxnSpPr>
            <p:spPr>
              <a:xfrm>
                <a:off x="6096000" y="501445"/>
                <a:ext cx="0" cy="95864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483A6F5F-6D9B-4833-A07F-719D90281525}"/>
                  </a:ext>
                </a:extLst>
              </p:cNvPr>
              <p:cNvSpPr/>
              <p:nvPr/>
            </p:nvSpPr>
            <p:spPr>
              <a:xfrm>
                <a:off x="5343832" y="1460091"/>
                <a:ext cx="1504335" cy="486697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1x1 2D Conv</a:t>
                </a:r>
              </a:p>
            </p:txBody>
          </p:sp>
          <p:cxnSp>
            <p:nvCxnSpPr>
              <p:cNvPr id="130" name="Straight Arrow Connector 129">
                <a:extLst>
                  <a:ext uri="{FF2B5EF4-FFF2-40B4-BE49-F238E27FC236}">
                    <a16:creationId xmlns:a16="http://schemas.microsoft.com/office/drawing/2014/main" id="{7E2BF693-AB4A-4A08-B76B-8B81CF9E0FD7}"/>
                  </a:ext>
                </a:extLst>
              </p:cNvPr>
              <p:cNvCxnSpPr>
                <a:cxnSpLocks/>
                <a:stCxn id="129" idx="2"/>
                <a:endCxn id="132" idx="0"/>
              </p:cNvCxnSpPr>
              <p:nvPr/>
            </p:nvCxnSpPr>
            <p:spPr>
              <a:xfrm flipH="1">
                <a:off x="6095998" y="1946788"/>
                <a:ext cx="2" cy="57518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F9C91A8F-620C-4BFB-B10E-F0D7A6915F99}"/>
                  </a:ext>
                </a:extLst>
              </p:cNvPr>
              <p:cNvSpPr/>
              <p:nvPr/>
            </p:nvSpPr>
            <p:spPr>
              <a:xfrm>
                <a:off x="5727288" y="2521974"/>
                <a:ext cx="737419" cy="75216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600" b="1">
                    <a:solidFill>
                      <a:schemeClr val="tx1"/>
                    </a:solidFill>
                  </a:rPr>
                  <a:t>-</a:t>
                </a:r>
              </a:p>
            </p:txBody>
          </p:sp>
          <p:cxnSp>
            <p:nvCxnSpPr>
              <p:cNvPr id="133" name="Straight Arrow Connector 132">
                <a:extLst>
                  <a:ext uri="{FF2B5EF4-FFF2-40B4-BE49-F238E27FC236}">
                    <a16:creationId xmlns:a16="http://schemas.microsoft.com/office/drawing/2014/main" id="{E65C1F30-52DA-4BA5-AF1B-E162C5ECE6FA}"/>
                  </a:ext>
                </a:extLst>
              </p:cNvPr>
              <p:cNvCxnSpPr>
                <a:cxnSpLocks/>
                <a:stCxn id="134" idx="3"/>
                <a:endCxn id="132" idx="2"/>
              </p:cNvCxnSpPr>
              <p:nvPr/>
            </p:nvCxnSpPr>
            <p:spPr>
              <a:xfrm>
                <a:off x="5438465" y="2898058"/>
                <a:ext cx="288823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31BC850E-62BE-4EC2-849F-F82E7AC4F72E}"/>
                  </a:ext>
                </a:extLst>
              </p:cNvPr>
              <p:cNvSpPr/>
              <p:nvPr/>
            </p:nvSpPr>
            <p:spPr>
              <a:xfrm>
                <a:off x="4017704" y="2588343"/>
                <a:ext cx="1420761" cy="61942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3x3 2D Conv</a:t>
                </a:r>
              </a:p>
            </p:txBody>
          </p:sp>
          <p:cxnSp>
            <p:nvCxnSpPr>
              <p:cNvPr id="138" name="Connector: Elbow 137">
                <a:extLst>
                  <a:ext uri="{FF2B5EF4-FFF2-40B4-BE49-F238E27FC236}">
                    <a16:creationId xmlns:a16="http://schemas.microsoft.com/office/drawing/2014/main" id="{45FA8AE2-5593-4252-9356-6CDF160ADDDB}"/>
                  </a:ext>
                </a:extLst>
              </p:cNvPr>
              <p:cNvCxnSpPr>
                <a:cxnSpLocks/>
                <a:endCxn id="134" idx="1"/>
              </p:cNvCxnSpPr>
              <p:nvPr/>
            </p:nvCxnSpPr>
            <p:spPr>
              <a:xfrm rot="16200000" flipH="1">
                <a:off x="3505198" y="2385551"/>
                <a:ext cx="715297" cy="309716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Arrow Connector 140">
                <a:extLst>
                  <a:ext uri="{FF2B5EF4-FFF2-40B4-BE49-F238E27FC236}">
                    <a16:creationId xmlns:a16="http://schemas.microsoft.com/office/drawing/2014/main" id="{6987E4C8-4E56-4C79-8757-0C378B76A791}"/>
                  </a:ext>
                </a:extLst>
              </p:cNvPr>
              <p:cNvCxnSpPr>
                <a:cxnSpLocks/>
                <a:stCxn id="132" idx="4"/>
                <a:endCxn id="147" idx="0"/>
              </p:cNvCxnSpPr>
              <p:nvPr/>
            </p:nvCxnSpPr>
            <p:spPr>
              <a:xfrm flipH="1">
                <a:off x="6089854" y="3274142"/>
                <a:ext cx="6144" cy="656303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Connector: Elbow 141">
                <a:extLst>
                  <a:ext uri="{FF2B5EF4-FFF2-40B4-BE49-F238E27FC236}">
                    <a16:creationId xmlns:a16="http://schemas.microsoft.com/office/drawing/2014/main" id="{A114049D-043C-4996-86F7-081183756D05}"/>
                  </a:ext>
                </a:extLst>
              </p:cNvPr>
              <p:cNvCxnSpPr>
                <a:cxnSpLocks/>
                <a:endCxn id="143" idx="0"/>
              </p:cNvCxnSpPr>
              <p:nvPr/>
            </p:nvCxnSpPr>
            <p:spPr>
              <a:xfrm rot="10800000" flipV="1">
                <a:off x="2340079" y="980765"/>
                <a:ext cx="3755929" cy="479324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0DEE99B9-B31B-4666-A8D1-57B1A8D9C468}"/>
                  </a:ext>
                </a:extLst>
              </p:cNvPr>
              <p:cNvSpPr/>
              <p:nvPr/>
            </p:nvSpPr>
            <p:spPr>
              <a:xfrm>
                <a:off x="1587910" y="1460089"/>
                <a:ext cx="1504335" cy="486697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1x1 2D Conv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EC30A0CB-383A-4678-AE4D-A0ED69E6557F}"/>
                  </a:ext>
                </a:extLst>
              </p:cNvPr>
              <p:cNvSpPr/>
              <p:nvPr/>
            </p:nvSpPr>
            <p:spPr>
              <a:xfrm>
                <a:off x="1629696" y="2485103"/>
                <a:ext cx="1420761" cy="61942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3x3 2D Conv</a:t>
                </a: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05AF2195-BD9C-4271-A3C5-C7DE9F6B65BE}"/>
                  </a:ext>
                </a:extLst>
              </p:cNvPr>
              <p:cNvSpPr/>
              <p:nvPr/>
            </p:nvSpPr>
            <p:spPr>
              <a:xfrm>
                <a:off x="1587908" y="3642849"/>
                <a:ext cx="1504335" cy="486697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1x1 2D Conv</a:t>
                </a:r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A165D583-C4E6-4FE4-90E2-25CC89EA0208}"/>
                  </a:ext>
                </a:extLst>
              </p:cNvPr>
              <p:cNvSpPr/>
              <p:nvPr/>
            </p:nvSpPr>
            <p:spPr>
              <a:xfrm>
                <a:off x="5337686" y="3930445"/>
                <a:ext cx="1504335" cy="486697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1x1 2D Conv</a:t>
                </a:r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12A71411-6D8E-420A-926C-DA94293CBE26}"/>
                  </a:ext>
                </a:extLst>
              </p:cNvPr>
              <p:cNvSpPr/>
              <p:nvPr/>
            </p:nvSpPr>
            <p:spPr>
              <a:xfrm>
                <a:off x="8347587" y="1460088"/>
                <a:ext cx="1504335" cy="486697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1x1 2D Conv</a:t>
                </a:r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879189E4-9533-49EA-9EB2-C8209316383C}"/>
                  </a:ext>
                </a:extLst>
              </p:cNvPr>
              <p:cNvSpPr/>
              <p:nvPr/>
            </p:nvSpPr>
            <p:spPr>
              <a:xfrm>
                <a:off x="8389373" y="2374490"/>
                <a:ext cx="1420761" cy="75216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3x3 </a:t>
                </a:r>
                <a:r>
                  <a:rPr lang="en-US" err="1">
                    <a:solidFill>
                      <a:schemeClr val="tx1"/>
                    </a:solidFill>
                  </a:rPr>
                  <a:t>ConvLSTM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77E7B88B-D9B5-4295-83D6-16B8C3666E65}"/>
                  </a:ext>
                </a:extLst>
              </p:cNvPr>
              <p:cNvSpPr/>
              <p:nvPr/>
            </p:nvSpPr>
            <p:spPr>
              <a:xfrm>
                <a:off x="8347587" y="3642849"/>
                <a:ext cx="1504335" cy="486697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1x1 2D Conv</a:t>
                </a:r>
              </a:p>
            </p:txBody>
          </p:sp>
          <p:cxnSp>
            <p:nvCxnSpPr>
              <p:cNvPr id="153" name="Straight Arrow Connector 152">
                <a:extLst>
                  <a:ext uri="{FF2B5EF4-FFF2-40B4-BE49-F238E27FC236}">
                    <a16:creationId xmlns:a16="http://schemas.microsoft.com/office/drawing/2014/main" id="{091EB664-3D40-49A0-A8B3-16E87E8BC2DD}"/>
                  </a:ext>
                </a:extLst>
              </p:cNvPr>
              <p:cNvCxnSpPr>
                <a:cxnSpLocks/>
                <a:stCxn id="143" idx="2"/>
                <a:endCxn id="145" idx="0"/>
              </p:cNvCxnSpPr>
              <p:nvPr/>
            </p:nvCxnSpPr>
            <p:spPr>
              <a:xfrm flipH="1">
                <a:off x="2340077" y="1946786"/>
                <a:ext cx="1" cy="53831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Arrow Connector 153">
                <a:extLst>
                  <a:ext uri="{FF2B5EF4-FFF2-40B4-BE49-F238E27FC236}">
                    <a16:creationId xmlns:a16="http://schemas.microsoft.com/office/drawing/2014/main" id="{F7FE96B1-2B68-4D14-95C8-335D3A95685A}"/>
                  </a:ext>
                </a:extLst>
              </p:cNvPr>
              <p:cNvCxnSpPr>
                <a:cxnSpLocks/>
                <a:stCxn id="145" idx="2"/>
                <a:endCxn id="146" idx="0"/>
              </p:cNvCxnSpPr>
              <p:nvPr/>
            </p:nvCxnSpPr>
            <p:spPr>
              <a:xfrm flipH="1">
                <a:off x="2340076" y="3104532"/>
                <a:ext cx="1" cy="53831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>
                <a:extLst>
                  <a:ext uri="{FF2B5EF4-FFF2-40B4-BE49-F238E27FC236}">
                    <a16:creationId xmlns:a16="http://schemas.microsoft.com/office/drawing/2014/main" id="{FD592F8E-11A8-4CA0-AE30-953DDB9ABA0C}"/>
                  </a:ext>
                </a:extLst>
              </p:cNvPr>
              <p:cNvCxnSpPr>
                <a:cxnSpLocks/>
                <a:stCxn id="148" idx="2"/>
                <a:endCxn id="151" idx="0"/>
              </p:cNvCxnSpPr>
              <p:nvPr/>
            </p:nvCxnSpPr>
            <p:spPr>
              <a:xfrm flipH="1">
                <a:off x="9099754" y="1946785"/>
                <a:ext cx="1" cy="42770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Arrow Connector 155">
                <a:extLst>
                  <a:ext uri="{FF2B5EF4-FFF2-40B4-BE49-F238E27FC236}">
                    <a16:creationId xmlns:a16="http://schemas.microsoft.com/office/drawing/2014/main" id="{1C7A5092-FC74-410C-8E6A-6D580826B47C}"/>
                  </a:ext>
                </a:extLst>
              </p:cNvPr>
              <p:cNvCxnSpPr>
                <a:cxnSpLocks/>
                <a:stCxn id="151" idx="2"/>
                <a:endCxn id="152" idx="0"/>
              </p:cNvCxnSpPr>
              <p:nvPr/>
            </p:nvCxnSpPr>
            <p:spPr>
              <a:xfrm>
                <a:off x="9099754" y="3126658"/>
                <a:ext cx="1" cy="51619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Connector: Elbow 156">
                <a:extLst>
                  <a:ext uri="{FF2B5EF4-FFF2-40B4-BE49-F238E27FC236}">
                    <a16:creationId xmlns:a16="http://schemas.microsoft.com/office/drawing/2014/main" id="{078947F8-C603-4506-A091-3D1F2BA3664D}"/>
                  </a:ext>
                </a:extLst>
              </p:cNvPr>
              <p:cNvCxnSpPr>
                <a:cxnSpLocks/>
                <a:stCxn id="146" idx="2"/>
                <a:endCxn id="158" idx="2"/>
              </p:cNvCxnSpPr>
              <p:nvPr/>
            </p:nvCxnSpPr>
            <p:spPr>
              <a:xfrm rot="16200000" flipH="1">
                <a:off x="3433298" y="3036323"/>
                <a:ext cx="1194622" cy="3381067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5CC3B4FD-E49C-4AB6-AD2F-CD5BA5B4CBFE}"/>
                  </a:ext>
                </a:extLst>
              </p:cNvPr>
              <p:cNvSpPr/>
              <p:nvPr/>
            </p:nvSpPr>
            <p:spPr>
              <a:xfrm>
                <a:off x="5721143" y="4948084"/>
                <a:ext cx="737419" cy="752168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600" b="1">
                    <a:solidFill>
                      <a:schemeClr val="tx1"/>
                    </a:solidFill>
                  </a:rPr>
                  <a:t>+</a:t>
                </a:r>
              </a:p>
            </p:txBody>
          </p:sp>
          <p:cxnSp>
            <p:nvCxnSpPr>
              <p:cNvPr id="159" name="Straight Arrow Connector 158">
                <a:extLst>
                  <a:ext uri="{FF2B5EF4-FFF2-40B4-BE49-F238E27FC236}">
                    <a16:creationId xmlns:a16="http://schemas.microsoft.com/office/drawing/2014/main" id="{567807C5-2B0F-4206-8587-8E2CAC6CF44E}"/>
                  </a:ext>
                </a:extLst>
              </p:cNvPr>
              <p:cNvCxnSpPr>
                <a:cxnSpLocks/>
                <a:stCxn id="147" idx="2"/>
                <a:endCxn id="158" idx="0"/>
              </p:cNvCxnSpPr>
              <p:nvPr/>
            </p:nvCxnSpPr>
            <p:spPr>
              <a:xfrm flipH="1">
                <a:off x="6089853" y="4417142"/>
                <a:ext cx="1" cy="5309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Connector: Elbow 159">
                <a:extLst>
                  <a:ext uri="{FF2B5EF4-FFF2-40B4-BE49-F238E27FC236}">
                    <a16:creationId xmlns:a16="http://schemas.microsoft.com/office/drawing/2014/main" id="{42E062F6-39C3-4F70-81C8-F037ACDD8A0F}"/>
                  </a:ext>
                </a:extLst>
              </p:cNvPr>
              <p:cNvCxnSpPr>
                <a:cxnSpLocks/>
                <a:endCxn id="148" idx="0"/>
              </p:cNvCxnSpPr>
              <p:nvPr/>
            </p:nvCxnSpPr>
            <p:spPr>
              <a:xfrm>
                <a:off x="6096003" y="980764"/>
                <a:ext cx="3003752" cy="479324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Connector: Elbow 160">
                <a:extLst>
                  <a:ext uri="{FF2B5EF4-FFF2-40B4-BE49-F238E27FC236}">
                    <a16:creationId xmlns:a16="http://schemas.microsoft.com/office/drawing/2014/main" id="{14A0FE1E-23A8-4C73-A282-953B928B0D40}"/>
                  </a:ext>
                </a:extLst>
              </p:cNvPr>
              <p:cNvCxnSpPr>
                <a:cxnSpLocks/>
                <a:stCxn id="152" idx="2"/>
                <a:endCxn id="158" idx="6"/>
              </p:cNvCxnSpPr>
              <p:nvPr/>
            </p:nvCxnSpPr>
            <p:spPr>
              <a:xfrm rot="5400000">
                <a:off x="7181848" y="3406261"/>
                <a:ext cx="1194622" cy="264119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841EAA77-9568-401C-A3CE-09C13EFD1951}"/>
                    </a:ext>
                  </a:extLst>
                </p:cNvPr>
                <p:cNvSpPr txBox="1"/>
                <p:nvPr/>
              </p:nvSpPr>
              <p:spPr>
                <a:xfrm>
                  <a:off x="5948519" y="211945"/>
                  <a:ext cx="148343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𝑭</m:t>
                          </m:r>
                        </m:e>
                        <m:sub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  <m:sup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sup>
                      </m:sSubSup>
                    </m:oMath>
                  </a14:m>
                  <a:r>
                    <a:rPr lang="en-US" sz="2000" b="1"/>
                    <a:t> </a:t>
                  </a:r>
                  <a:r>
                    <a:rPr lang="en-US" sz="1600"/>
                    <a:t>(N, H, W C)</a:t>
                  </a:r>
                </a:p>
              </p:txBody>
            </p:sp>
          </mc:Choice>
          <mc:Fallback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841EAA77-9568-401C-A3CE-09C13EFD195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48519" y="211945"/>
                  <a:ext cx="1483437" cy="400110"/>
                </a:xfrm>
                <a:prstGeom prst="rect">
                  <a:avLst/>
                </a:prstGeom>
                <a:blipFill>
                  <a:blip r:embed="rId2"/>
                  <a:stretch>
                    <a:fillRect r="-823" b="-1875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CD554FC5-8717-4F10-9DAD-BE2AB58BA00A}"/>
                    </a:ext>
                  </a:extLst>
                </p:cNvPr>
                <p:cNvSpPr txBox="1"/>
                <p:nvPr/>
              </p:nvSpPr>
              <p:spPr>
                <a:xfrm>
                  <a:off x="6599907" y="2172924"/>
                  <a:ext cx="1791917" cy="4149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𝑫</m:t>
                          </m:r>
                        </m:e>
                        <m:sub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  <m:sup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sup>
                      </m:sSubSup>
                    </m:oMath>
                  </a14:m>
                  <a:r>
                    <a:rPr lang="en-US" sz="2000" b="1"/>
                    <a:t> </a:t>
                  </a:r>
                  <a:r>
                    <a:rPr lang="en-US" sz="1600"/>
                    <a:t>(N, H, W C*)</a:t>
                  </a:r>
                </a:p>
              </p:txBody>
            </p:sp>
          </mc:Choice>
          <mc:Fallback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CD554FC5-8717-4F10-9DAD-BE2AB58BA00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99907" y="2172924"/>
                  <a:ext cx="1791917" cy="414922"/>
                </a:xfrm>
                <a:prstGeom prst="rect">
                  <a:avLst/>
                </a:prstGeom>
                <a:blipFill>
                  <a:blip r:embed="rId3"/>
                  <a:stretch>
                    <a:fillRect b="-134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62FCCF8F-8337-4CE6-8602-B5E5910EA5D8}"/>
                </a:ext>
              </a:extLst>
            </p:cNvPr>
            <p:cNvCxnSpPr>
              <a:cxnSpLocks/>
              <a:endCxn id="110" idx="1"/>
            </p:cNvCxnSpPr>
            <p:nvPr/>
          </p:nvCxnSpPr>
          <p:spPr>
            <a:xfrm flipV="1">
              <a:off x="6134098" y="2380385"/>
              <a:ext cx="465809" cy="9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D5EC42E3-E366-4D67-9888-BA4E103E0526}"/>
                    </a:ext>
                  </a:extLst>
                </p:cNvPr>
                <p:cNvSpPr txBox="1"/>
                <p:nvPr/>
              </p:nvSpPr>
              <p:spPr>
                <a:xfrm>
                  <a:off x="3449295" y="1911027"/>
                  <a:ext cx="1791917" cy="4070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𝑫</m:t>
                          </m:r>
                        </m:e>
                        <m:sub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  <m:sup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bSup>
                    </m:oMath>
                  </a14:m>
                  <a:r>
                    <a:rPr lang="en-US" sz="2000" b="1"/>
                    <a:t> </a:t>
                  </a:r>
                  <a:r>
                    <a:rPr lang="en-US" sz="1600"/>
                    <a:t>(N, H, W C*)</a:t>
                  </a:r>
                </a:p>
              </p:txBody>
            </p:sp>
          </mc:Choice>
          <mc:Fallback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D5EC42E3-E366-4D67-9888-BA4E103E052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49295" y="1911027"/>
                  <a:ext cx="1791917" cy="407099"/>
                </a:xfrm>
                <a:prstGeom prst="rect">
                  <a:avLst/>
                </a:prstGeom>
                <a:blipFill>
                  <a:blip r:embed="rId4"/>
                  <a:stretch>
                    <a:fillRect r="-1020" b="-2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88D09EB0-872F-4E23-ABEA-FE6890363D83}"/>
                </a:ext>
              </a:extLst>
            </p:cNvPr>
            <p:cNvCxnSpPr>
              <a:cxnSpLocks/>
              <a:endCxn id="151" idx="1"/>
            </p:cNvCxnSpPr>
            <p:nvPr/>
          </p:nvCxnSpPr>
          <p:spPr>
            <a:xfrm>
              <a:off x="7964129" y="2912807"/>
              <a:ext cx="46948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75EA3371-7716-4E53-9B08-3D9038D55660}"/>
                </a:ext>
              </a:extLst>
            </p:cNvPr>
            <p:cNvCxnSpPr>
              <a:cxnSpLocks/>
              <a:stCxn id="151" idx="3"/>
            </p:cNvCxnSpPr>
            <p:nvPr/>
          </p:nvCxnSpPr>
          <p:spPr>
            <a:xfrm>
              <a:off x="9854379" y="2912807"/>
              <a:ext cx="41049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3AEB1028-3B7D-41EB-9FBD-264BAF399F6C}"/>
                    </a:ext>
                  </a:extLst>
                </p:cNvPr>
                <p:cNvSpPr txBox="1"/>
                <p:nvPr/>
              </p:nvSpPr>
              <p:spPr>
                <a:xfrm>
                  <a:off x="6774427" y="2706329"/>
                  <a:ext cx="1791917" cy="6533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  <m:sup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bSup>
                    </m:oMath>
                  </a14:m>
                  <a:r>
                    <a:rPr lang="en-US" sz="2000" b="1"/>
                    <a:t> </a:t>
                  </a:r>
                </a:p>
                <a:p>
                  <a:pPr algn="ctr"/>
                  <a:r>
                    <a:rPr lang="en-US" sz="1600"/>
                    <a:t>(N, H, W C*)</a:t>
                  </a:r>
                </a:p>
              </p:txBody>
            </p:sp>
          </mc:Choice>
          <mc:Fallback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3AEB1028-3B7D-41EB-9FBD-264BAF399F6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74427" y="2706329"/>
                  <a:ext cx="1791917" cy="653320"/>
                </a:xfrm>
                <a:prstGeom prst="rect">
                  <a:avLst/>
                </a:prstGeom>
                <a:blipFill>
                  <a:blip r:embed="rId5"/>
                  <a:stretch>
                    <a:fillRect b="-1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6" name="TextBox 115">
                  <a:extLst>
                    <a:ext uri="{FF2B5EF4-FFF2-40B4-BE49-F238E27FC236}">
                      <a16:creationId xmlns:a16="http://schemas.microsoft.com/office/drawing/2014/main" id="{A207DBED-9A9D-42C6-9A8F-B216AEF87CC1}"/>
                    </a:ext>
                  </a:extLst>
                </p:cNvPr>
                <p:cNvSpPr txBox="1"/>
                <p:nvPr/>
              </p:nvSpPr>
              <p:spPr>
                <a:xfrm>
                  <a:off x="9710587" y="2716685"/>
                  <a:ext cx="1791917" cy="6533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𝑯</m:t>
                          </m:r>
                        </m:e>
                        <m:sub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  <m:sup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sup>
                      </m:sSubSup>
                    </m:oMath>
                  </a14:m>
                  <a:r>
                    <a:rPr lang="en-US" sz="2000" b="1"/>
                    <a:t> </a:t>
                  </a:r>
                </a:p>
                <a:p>
                  <a:pPr algn="ctr"/>
                  <a:r>
                    <a:rPr lang="en-US" sz="1600"/>
                    <a:t>(N, H, W C*)</a:t>
                  </a:r>
                </a:p>
              </p:txBody>
            </p:sp>
          </mc:Choice>
          <mc:Fallback>
            <p:sp>
              <p:nvSpPr>
                <p:cNvPr id="116" name="TextBox 115">
                  <a:extLst>
                    <a:ext uri="{FF2B5EF4-FFF2-40B4-BE49-F238E27FC236}">
                      <a16:creationId xmlns:a16="http://schemas.microsoft.com/office/drawing/2014/main" id="{A207DBED-9A9D-42C6-9A8F-B216AEF87CC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710587" y="2716685"/>
                  <a:ext cx="1791917" cy="653320"/>
                </a:xfrm>
                <a:prstGeom prst="rect">
                  <a:avLst/>
                </a:prstGeom>
                <a:blipFill>
                  <a:blip r:embed="rId6"/>
                  <a:stretch>
                    <a:fillRect b="-1346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D8F1532B-815E-4356-B477-BD27529879D2}"/>
                    </a:ext>
                  </a:extLst>
                </p:cNvPr>
                <p:cNvSpPr txBox="1"/>
                <p:nvPr/>
              </p:nvSpPr>
              <p:spPr>
                <a:xfrm>
                  <a:off x="2311199" y="3301981"/>
                  <a:ext cx="1791917" cy="40786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̃"/>
                              <m:ctrlP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</m:acc>
                        </m:e>
                        <m:sub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  <m:sup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sup>
                      </m:sSubSup>
                    </m:oMath>
                  </a14:m>
                  <a:r>
                    <a:rPr lang="en-US" sz="2000" b="1"/>
                    <a:t> </a:t>
                  </a:r>
                  <a:r>
                    <a:rPr lang="en-US" sz="1600"/>
                    <a:t>(N, H, W C*)</a:t>
                  </a:r>
                </a:p>
              </p:txBody>
            </p:sp>
          </mc:Choice>
          <mc:Fallback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D8F1532B-815E-4356-B477-BD27529879D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11199" y="3301981"/>
                  <a:ext cx="1791917" cy="407869"/>
                </a:xfrm>
                <a:prstGeom prst="rect">
                  <a:avLst/>
                </a:prstGeom>
                <a:blipFill>
                  <a:blip r:embed="rId7"/>
                  <a:stretch>
                    <a:fillRect t="-9231" b="-2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D43217F4-9AA1-4FDD-B7D6-4D50C4BBFB45}"/>
                </a:ext>
              </a:extLst>
            </p:cNvPr>
            <p:cNvCxnSpPr/>
            <p:nvPr/>
          </p:nvCxnSpPr>
          <p:spPr>
            <a:xfrm>
              <a:off x="9144000" y="1135626"/>
              <a:ext cx="20942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ctor: Elbow 122">
              <a:extLst>
                <a:ext uri="{FF2B5EF4-FFF2-40B4-BE49-F238E27FC236}">
                  <a16:creationId xmlns:a16="http://schemas.microsoft.com/office/drawing/2014/main" id="{C5E7F697-6AA6-4D78-A89B-1C29A5A8BFAC}"/>
                </a:ext>
              </a:extLst>
            </p:cNvPr>
            <p:cNvCxnSpPr>
              <a:cxnSpLocks/>
              <a:endCxn id="158" idx="5"/>
            </p:cNvCxnSpPr>
            <p:nvPr/>
          </p:nvCxnSpPr>
          <p:spPr>
            <a:xfrm rot="10800000" flipV="1">
              <a:off x="6394815" y="1134809"/>
              <a:ext cx="4843457" cy="4617523"/>
            </a:xfrm>
            <a:prstGeom prst="bentConnector4">
              <a:avLst>
                <a:gd name="adj1" fmla="val 469"/>
                <a:gd name="adj2" fmla="val 9999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29621C33-9233-4D7A-A34A-8006FE608EBF}"/>
                </a:ext>
              </a:extLst>
            </p:cNvPr>
            <p:cNvCxnSpPr>
              <a:cxnSpLocks/>
              <a:stCxn id="158" idx="4"/>
            </p:cNvCxnSpPr>
            <p:nvPr/>
          </p:nvCxnSpPr>
          <p:spPr>
            <a:xfrm>
              <a:off x="6134098" y="5862485"/>
              <a:ext cx="0" cy="47932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5" name="TextBox 124">
                  <a:extLst>
                    <a:ext uri="{FF2B5EF4-FFF2-40B4-BE49-F238E27FC236}">
                      <a16:creationId xmlns:a16="http://schemas.microsoft.com/office/drawing/2014/main" id="{AEE11048-3175-4494-84F8-C6E8736E8797}"/>
                    </a:ext>
                  </a:extLst>
                </p:cNvPr>
                <p:cNvSpPr txBox="1"/>
                <p:nvPr/>
              </p:nvSpPr>
              <p:spPr>
                <a:xfrm>
                  <a:off x="5858188" y="6419200"/>
                  <a:ext cx="1987954" cy="4103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𝑭</m:t>
                          </m:r>
                        </m:e>
                        <m:sub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𝒏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𝒕</m:t>
                          </m:r>
                        </m:sup>
                      </m:sSubSup>
                    </m:oMath>
                  </a14:m>
                  <a:r>
                    <a:rPr lang="en-US" sz="2000" b="1"/>
                    <a:t> </a:t>
                  </a:r>
                  <a:r>
                    <a:rPr lang="en-US" sz="1600"/>
                    <a:t>(N, H, W 4xC*)</a:t>
                  </a:r>
                </a:p>
              </p:txBody>
            </p:sp>
          </mc:Choice>
          <mc:Fallback>
            <p:sp>
              <p:nvSpPr>
                <p:cNvPr id="125" name="TextBox 124">
                  <a:extLst>
                    <a:ext uri="{FF2B5EF4-FFF2-40B4-BE49-F238E27FC236}">
                      <a16:creationId xmlns:a16="http://schemas.microsoft.com/office/drawing/2014/main" id="{AEE11048-3175-4494-84F8-C6E8736E879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58188" y="6419200"/>
                  <a:ext cx="1987954" cy="410305"/>
                </a:xfrm>
                <a:prstGeom prst="rect">
                  <a:avLst/>
                </a:prstGeom>
                <a:blipFill>
                  <a:blip r:embed="rId8"/>
                  <a:stretch>
                    <a:fillRect r="-1227" b="-1818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51173A82-53A4-4207-8309-391B961B7B4E}"/>
              </a:ext>
            </a:extLst>
          </p:cNvPr>
          <p:cNvSpPr/>
          <p:nvPr/>
        </p:nvSpPr>
        <p:spPr>
          <a:xfrm>
            <a:off x="0" y="0"/>
            <a:ext cx="1757059" cy="6858000"/>
          </a:xfrm>
          <a:prstGeom prst="rect">
            <a:avLst/>
          </a:prstGeom>
          <a:solidFill>
            <a:srgbClr val="42B9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CAC7C7F-4AAD-4EE2-B92E-A195E71DCCA0}"/>
              </a:ext>
            </a:extLst>
          </p:cNvPr>
          <p:cNvSpPr txBox="1"/>
          <p:nvPr/>
        </p:nvSpPr>
        <p:spPr>
          <a:xfrm rot="16200000">
            <a:off x="-2582973" y="2992486"/>
            <a:ext cx="6806519" cy="7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Spatio</a:t>
            </a:r>
            <a:r>
              <a:rPr lang="en-US"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-Temporal Block Design</a:t>
            </a:r>
          </a:p>
        </p:txBody>
      </p:sp>
    </p:spTree>
    <p:extLst>
      <p:ext uri="{BB962C8B-B14F-4D97-AF65-F5344CB8AC3E}">
        <p14:creationId xmlns:p14="http://schemas.microsoft.com/office/powerpoint/2010/main" val="1096128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61DC183-07AE-409A-AB63-34A0C77B6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282CE-C91D-4EE9-ADD4-7A5A06DFF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46" y="349664"/>
            <a:ext cx="5845571" cy="1638377"/>
          </a:xfrm>
        </p:spPr>
        <p:txBody>
          <a:bodyPr anchor="b">
            <a:normAutofit/>
          </a:bodyPr>
          <a:lstStyle/>
          <a:p>
            <a:r>
              <a:rPr lang="en-US" sz="4800">
                <a:latin typeface="+mn-lt"/>
              </a:rPr>
              <a:t>Tasks for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E50BA-340F-45C7-983A-4325B7A9A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988" y="2620641"/>
            <a:ext cx="5837750" cy="3023702"/>
          </a:xfrm>
        </p:spPr>
        <p:txBody>
          <a:bodyPr anchor="ctr">
            <a:normAutofit/>
          </a:bodyPr>
          <a:lstStyle/>
          <a:p>
            <a:r>
              <a:rPr lang="en-US" sz="2000"/>
              <a:t>Work on the integration of </a:t>
            </a:r>
            <a:r>
              <a:rPr lang="en-US" sz="2000" err="1"/>
              <a:t>CenterNet</a:t>
            </a:r>
            <a:r>
              <a:rPr lang="en-US" sz="2000"/>
              <a:t> with ROAD </a:t>
            </a:r>
          </a:p>
          <a:p>
            <a:r>
              <a:rPr lang="en-US" sz="2000"/>
              <a:t>Conversion of MATLAB scripts to Python to load </a:t>
            </a:r>
            <a:r>
              <a:rPr lang="en-US" sz="2000">
                <a:ea typeface="+mn-lt"/>
                <a:cs typeface="+mn-lt"/>
              </a:rPr>
              <a:t>frame-by-frame</a:t>
            </a:r>
            <a:r>
              <a:rPr lang="en-US" sz="2000"/>
              <a:t> and generate action tubes </a:t>
            </a:r>
            <a:endParaRPr lang="en-US" sz="2000">
              <a:cs typeface="Calibri"/>
            </a:endParaRPr>
          </a:p>
          <a:p>
            <a:r>
              <a:rPr lang="en-US" sz="2000"/>
              <a:t>Creating the pipeline for ROAD</a:t>
            </a:r>
            <a:endParaRPr lang="en-US" sz="2000">
              <a:cs typeface="Calibri"/>
            </a:endParaRPr>
          </a:p>
          <a:p>
            <a:pPr marL="0" indent="0">
              <a:buNone/>
            </a:pPr>
            <a:endParaRPr lang="en-US" sz="20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669568" y="277912"/>
            <a:ext cx="524256" cy="11863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5447" y="399675"/>
            <a:ext cx="4647368" cy="5809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Graphic 6" descr="Checkmark">
            <a:extLst>
              <a:ext uri="{FF2B5EF4-FFF2-40B4-BE49-F238E27FC236}">
                <a16:creationId xmlns:a16="http://schemas.microsoft.com/office/drawing/2014/main" id="{1640E1AC-E370-4024-9923-C5B61466C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21373" y="1186882"/>
            <a:ext cx="4235516" cy="4235516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774185" y="6131892"/>
            <a:ext cx="524256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67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E6469E4274824394E3AF1919EF8163" ma:contentTypeVersion="8" ma:contentTypeDescription="Create a new document." ma:contentTypeScope="" ma:versionID="ab97220aee8e2fda6585a39a1c85344d">
  <xsd:schema xmlns:xsd="http://www.w3.org/2001/XMLSchema" xmlns:xs="http://www.w3.org/2001/XMLSchema" xmlns:p="http://schemas.microsoft.com/office/2006/metadata/properties" xmlns:ns3="1133559a-49e7-49bb-a623-43a0c43acf14" targetNamespace="http://schemas.microsoft.com/office/2006/metadata/properties" ma:root="true" ma:fieldsID="c620425a1da043cc01c10992940801b6" ns3:_="">
    <xsd:import namespace="1133559a-49e7-49bb-a623-43a0c43acf1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33559a-49e7-49bb-a623-43a0c43acf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89B87E7-0F61-4370-94BB-2B98BD9891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D671EF-DFC4-4171-BEF8-EB2EC262C009}">
  <ds:schemaRefs>
    <ds:schemaRef ds:uri="1133559a-49e7-49bb-a623-43a0c43acf1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F699A57-254D-464D-9FF6-116D3715CF5C}">
  <ds:schemaRefs>
    <ds:schemaRef ds:uri="1133559a-49e7-49bb-a623-43a0c43acf1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FYP5: Object Detection, Tracking and Suspicious Activity Recognition for Maritime Surveillance using Thermal Vision</vt:lpstr>
      <vt:lpstr>PowerPoint Presentation</vt:lpstr>
      <vt:lpstr>Action Detection - ROAD</vt:lpstr>
      <vt:lpstr>Action Detection - ROAD</vt:lpstr>
      <vt:lpstr>Object Tracking</vt:lpstr>
      <vt:lpstr>PowerPoint Presentation</vt:lpstr>
      <vt:lpstr>Tasks for 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FYP5: Object Detection, Tracking and Suspicious Activity Recognition for Maritime Surveillance using Thermal Vision</dc:title>
  <dc:creator>Sachira Karunasena</dc:creator>
  <cp:revision>1</cp:revision>
  <dcterms:created xsi:type="dcterms:W3CDTF">2020-07-22T16:27:24Z</dcterms:created>
  <dcterms:modified xsi:type="dcterms:W3CDTF">2020-07-22T16:30:23Z</dcterms:modified>
</cp:coreProperties>
</file>

<file path=docProps/thumbnail.jpeg>
</file>